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1341" r:id="rId6"/>
    <p:sldId id="258" r:id="rId7"/>
    <p:sldId id="1345" r:id="rId8"/>
    <p:sldId id="1343" r:id="rId9"/>
    <p:sldId id="1355" r:id="rId10"/>
    <p:sldId id="1349" r:id="rId11"/>
    <p:sldId id="1350" r:id="rId12"/>
    <p:sldId id="1346" r:id="rId13"/>
    <p:sldId id="1352" r:id="rId14"/>
    <p:sldId id="1353" r:id="rId15"/>
    <p:sldId id="1351" r:id="rId16"/>
    <p:sldId id="1348" r:id="rId17"/>
    <p:sldId id="1354" r:id="rId18"/>
    <p:sldId id="1356" r:id="rId19"/>
    <p:sldId id="1357" r:id="rId20"/>
    <p:sldId id="1347" r:id="rId21"/>
    <p:sldId id="1344" r:id="rId22"/>
    <p:sldId id="25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D469E54-B4EC-4DFD-A16E-241A0EDE7144}">
          <p14:sldIdLst>
            <p14:sldId id="257"/>
            <p14:sldId id="1341"/>
            <p14:sldId id="258"/>
            <p14:sldId id="1345"/>
            <p14:sldId id="1343"/>
            <p14:sldId id="1355"/>
            <p14:sldId id="1349"/>
            <p14:sldId id="1350"/>
            <p14:sldId id="1346"/>
            <p14:sldId id="1352"/>
            <p14:sldId id="1353"/>
            <p14:sldId id="1351"/>
            <p14:sldId id="1348"/>
            <p14:sldId id="1354"/>
            <p14:sldId id="1356"/>
            <p14:sldId id="1357"/>
          </p14:sldIdLst>
        </p14:section>
        <p14:section name="Section sans titre" id="{7BBEEDEA-9FF9-4020-860E-030131599E07}">
          <p14:sldIdLst>
            <p14:sldId id="1347"/>
            <p14:sldId id="1344"/>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FCA6B6-3F31-50B3-D946-3427D05BA5DA}" name="Présidence - FACS Bretagne" initials="PFB" userId="S::presidence@facs-bretagne.fr::19fe418a-3323-490c-9ac7-e9924077871e" providerId="AD"/>
  <p188:author id="{B6D547CA-C770-152C-4192-35C79E113540}" name="Mathieu Cailleau - FACS Bretagne" initials="MB" userId="S::mathieu.cailleau@facs-bretagne.fr::c49bd2f9-7532-4afc-8f7c-b8bafe523a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hieu Cailleau - FACS Bretagne" initials="MCFB" lastIdx="13" clrIdx="0">
    <p:extLst>
      <p:ext uri="{19B8F6BF-5375-455C-9EA6-DF929625EA0E}">
        <p15:presenceInfo xmlns:p15="http://schemas.microsoft.com/office/powerpoint/2012/main" userId="Mathieu Cailleau - FACS Bretagne" providerId="None"/>
      </p:ext>
    </p:extLst>
  </p:cmAuthor>
  <p:cmAuthor id="2" name="CONRAD Jean-Françoi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8AD"/>
    <a:srgbClr val="FFCC66"/>
    <a:srgbClr val="EAA000"/>
    <a:srgbClr val="354D5F"/>
    <a:srgbClr val="3A6387"/>
    <a:srgbClr val="252CE5"/>
    <a:srgbClr val="5B8EAD"/>
    <a:srgbClr val="00B377"/>
    <a:srgbClr val="F43648"/>
    <a:srgbClr val="0071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4D9A0-6106-ED21-B9BB-BF70EA95D6DF}" v="2" dt="2025-08-29T06:38:22.31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6" autoAdjust="0"/>
    <p:restoredTop sz="94660"/>
  </p:normalViewPr>
  <p:slideViewPr>
    <p:cSldViewPr snapToGrid="0">
      <p:cViewPr varScale="1">
        <p:scale>
          <a:sx n="75" d="100"/>
          <a:sy n="75" d="100"/>
        </p:scale>
        <p:origin x="67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eu Cailleau - FACS Bretagne" userId="c49bd2f9-7532-4afc-8f7c-b8bafe523a65" providerId="ADAL" clId="{BEBD57CD-F901-4A20-B00A-8466A8A6A289}"/>
    <pc:docChg chg="modSld">
      <pc:chgData name="Mathieu Cailleau - FACS Bretagne" userId="c49bd2f9-7532-4afc-8f7c-b8bafe523a65" providerId="ADAL" clId="{BEBD57CD-F901-4A20-B00A-8466A8A6A289}" dt="2025-04-28T12:27:23.944" v="12" actId="20577"/>
      <pc:docMkLst>
        <pc:docMk/>
      </pc:docMkLst>
      <pc:sldChg chg="modSp mod">
        <pc:chgData name="Mathieu Cailleau - FACS Bretagne" userId="c49bd2f9-7532-4afc-8f7c-b8bafe523a65" providerId="ADAL" clId="{BEBD57CD-F901-4A20-B00A-8466A8A6A289}" dt="2025-04-28T12:27:23.944" v="12" actId="20577"/>
        <pc:sldMkLst>
          <pc:docMk/>
          <pc:sldMk cId="3507786279" sldId="1242"/>
        </pc:sldMkLst>
      </pc:sldChg>
    </pc:docChg>
  </pc:docChgLst>
  <pc:docChgLst>
    <pc:chgData name="Mathieu Cailleau - FACS Bretagne" userId="S::mathieu.cailleau@facs-bretagne.fr::c49bd2f9-7532-4afc-8f7c-b8bafe523a65" providerId="AD" clId="Web-{9971A15D-79FF-3588-B26F-B01E3B876552}"/>
    <pc:docChg chg="addSld modSld sldOrd modSection">
      <pc:chgData name="Mathieu Cailleau - FACS Bretagne" userId="S::mathieu.cailleau@facs-bretagne.fr::c49bd2f9-7532-4afc-8f7c-b8bafe523a65" providerId="AD" clId="Web-{9971A15D-79FF-3588-B26F-B01E3B876552}" dt="2025-08-03T10:37:25.788" v="167" actId="20577"/>
      <pc:docMkLst>
        <pc:docMk/>
      </pc:docMkLst>
      <pc:sldChg chg="ord">
        <pc:chgData name="Mathieu Cailleau - FACS Bretagne" userId="S::mathieu.cailleau@facs-bretagne.fr::c49bd2f9-7532-4afc-8f7c-b8bafe523a65" providerId="AD" clId="Web-{9971A15D-79FF-3588-B26F-B01E3B876552}" dt="2025-08-03T10:35:35.315" v="129"/>
        <pc:sldMkLst>
          <pc:docMk/>
          <pc:sldMk cId="3906621126" sldId="258"/>
        </pc:sldMkLst>
      </pc:sldChg>
      <pc:sldChg chg="modSp">
        <pc:chgData name="Mathieu Cailleau - FACS Bretagne" userId="S::mathieu.cailleau@facs-bretagne.fr::c49bd2f9-7532-4afc-8f7c-b8bafe523a65" providerId="AD" clId="Web-{9971A15D-79FF-3588-B26F-B01E3B876552}" dt="2025-08-03T10:37:25.788" v="167" actId="20577"/>
        <pc:sldMkLst>
          <pc:docMk/>
          <pc:sldMk cId="918586430" sldId="1345"/>
        </pc:sldMkLst>
        <pc:spChg chg="mod">
          <ac:chgData name="Mathieu Cailleau - FACS Bretagne" userId="S::mathieu.cailleau@facs-bretagne.fr::c49bd2f9-7532-4afc-8f7c-b8bafe523a65" providerId="AD" clId="Web-{9971A15D-79FF-3588-B26F-B01E3B876552}" dt="2025-08-03T10:29:55.948" v="35" actId="20577"/>
          <ac:spMkLst>
            <pc:docMk/>
            <pc:sldMk cId="918586430" sldId="1345"/>
            <ac:spMk id="3" creationId="{3E900579-F82D-2DB5-193E-47EB7CD33B65}"/>
          </ac:spMkLst>
        </pc:spChg>
        <pc:spChg chg="mod">
          <ac:chgData name="Mathieu Cailleau - FACS Bretagne" userId="S::mathieu.cailleau@facs-bretagne.fr::c49bd2f9-7532-4afc-8f7c-b8bafe523a65" providerId="AD" clId="Web-{9971A15D-79FF-3588-B26F-B01E3B876552}" dt="2025-08-03T10:37:25.788" v="167" actId="20577"/>
          <ac:spMkLst>
            <pc:docMk/>
            <pc:sldMk cId="918586430" sldId="1345"/>
            <ac:spMk id="5" creationId="{577DAB14-BCCD-E9B8-04C8-6474557AB792}"/>
          </ac:spMkLst>
        </pc:spChg>
      </pc:sldChg>
      <pc:sldChg chg="modSp">
        <pc:chgData name="Mathieu Cailleau - FACS Bretagne" userId="S::mathieu.cailleau@facs-bretagne.fr::c49bd2f9-7532-4afc-8f7c-b8bafe523a65" providerId="AD" clId="Web-{9971A15D-79FF-3588-B26F-B01E3B876552}" dt="2025-08-03T10:31:11.821" v="41" actId="1076"/>
        <pc:sldMkLst>
          <pc:docMk/>
          <pc:sldMk cId="1756174289" sldId="1346"/>
        </pc:sldMkLst>
        <pc:spChg chg="mod">
          <ac:chgData name="Mathieu Cailleau - FACS Bretagne" userId="S::mathieu.cailleau@facs-bretagne.fr::c49bd2f9-7532-4afc-8f7c-b8bafe523a65" providerId="AD" clId="Web-{9971A15D-79FF-3588-B26F-B01E3B876552}" dt="2025-08-03T10:31:11.806" v="38" actId="1076"/>
          <ac:spMkLst>
            <pc:docMk/>
            <pc:sldMk cId="1756174289" sldId="1346"/>
            <ac:spMk id="18" creationId="{E4341B75-6ACE-D2BE-98D3-864DD2C835C8}"/>
          </ac:spMkLst>
        </pc:spChg>
        <pc:spChg chg="mod">
          <ac:chgData name="Mathieu Cailleau - FACS Bretagne" userId="S::mathieu.cailleau@facs-bretagne.fr::c49bd2f9-7532-4afc-8f7c-b8bafe523a65" providerId="AD" clId="Web-{9971A15D-79FF-3588-B26F-B01E3B876552}" dt="2025-08-03T10:31:11.806" v="39" actId="1076"/>
          <ac:spMkLst>
            <pc:docMk/>
            <pc:sldMk cId="1756174289" sldId="1346"/>
            <ac:spMk id="19" creationId="{CFE39AB4-2001-B363-D297-B2C169978157}"/>
          </ac:spMkLst>
        </pc:spChg>
        <pc:spChg chg="mod">
          <ac:chgData name="Mathieu Cailleau - FACS Bretagne" userId="S::mathieu.cailleau@facs-bretagne.fr::c49bd2f9-7532-4afc-8f7c-b8bafe523a65" providerId="AD" clId="Web-{9971A15D-79FF-3588-B26F-B01E3B876552}" dt="2025-08-03T10:31:11.821" v="40" actId="1076"/>
          <ac:spMkLst>
            <pc:docMk/>
            <pc:sldMk cId="1756174289" sldId="1346"/>
            <ac:spMk id="20" creationId="{CDAE00F8-03DB-181C-A9B2-285A591166E2}"/>
          </ac:spMkLst>
        </pc:spChg>
        <pc:spChg chg="mod">
          <ac:chgData name="Mathieu Cailleau - FACS Bretagne" userId="S::mathieu.cailleau@facs-bretagne.fr::c49bd2f9-7532-4afc-8f7c-b8bafe523a65" providerId="AD" clId="Web-{9971A15D-79FF-3588-B26F-B01E3B876552}" dt="2025-08-03T10:31:11.821" v="41" actId="1076"/>
          <ac:spMkLst>
            <pc:docMk/>
            <pc:sldMk cId="1756174289" sldId="1346"/>
            <ac:spMk id="21" creationId="{124FF6BD-84E5-31E7-1AC9-B5FF4F09C058}"/>
          </ac:spMkLst>
        </pc:spChg>
        <pc:picChg chg="mod">
          <ac:chgData name="Mathieu Cailleau - FACS Bretagne" userId="S::mathieu.cailleau@facs-bretagne.fr::c49bd2f9-7532-4afc-8f7c-b8bafe523a65" providerId="AD" clId="Web-{9971A15D-79FF-3588-B26F-B01E3B876552}" dt="2025-08-03T10:31:05.711" v="36" actId="1076"/>
          <ac:picMkLst>
            <pc:docMk/>
            <pc:sldMk cId="1756174289" sldId="1346"/>
            <ac:picMk id="11" creationId="{322258C3-2C3A-6D22-C029-478B91E040E8}"/>
          </ac:picMkLst>
        </pc:picChg>
        <pc:picChg chg="mod">
          <ac:chgData name="Mathieu Cailleau - FACS Bretagne" userId="S::mathieu.cailleau@facs-bretagne.fr::c49bd2f9-7532-4afc-8f7c-b8bafe523a65" providerId="AD" clId="Web-{9971A15D-79FF-3588-B26F-B01E3B876552}" dt="2025-08-03T10:31:05.727" v="37" actId="1076"/>
          <ac:picMkLst>
            <pc:docMk/>
            <pc:sldMk cId="1756174289" sldId="1346"/>
            <ac:picMk id="12" creationId="{97830BAD-08C4-36C7-379C-CD34A680B161}"/>
          </ac:picMkLst>
        </pc:picChg>
      </pc:sldChg>
      <pc:sldChg chg="delSp modSp add replId">
        <pc:chgData name="Mathieu Cailleau - FACS Bretagne" userId="S::mathieu.cailleau@facs-bretagne.fr::c49bd2f9-7532-4afc-8f7c-b8bafe523a65" providerId="AD" clId="Web-{9971A15D-79FF-3588-B26F-B01E3B876552}" dt="2025-08-03T10:35:15.486" v="128" actId="1076"/>
        <pc:sldMkLst>
          <pc:docMk/>
          <pc:sldMk cId="1611706023" sldId="1355"/>
        </pc:sldMkLst>
        <pc:spChg chg="mod">
          <ac:chgData name="Mathieu Cailleau - FACS Bretagne" userId="S::mathieu.cailleau@facs-bretagne.fr::c49bd2f9-7532-4afc-8f7c-b8bafe523a65" providerId="AD" clId="Web-{9971A15D-79FF-3588-B26F-B01E3B876552}" dt="2025-08-03T10:35:11.407" v="127" actId="1076"/>
          <ac:spMkLst>
            <pc:docMk/>
            <pc:sldMk cId="1611706023" sldId="1355"/>
            <ac:spMk id="2" creationId="{6BD9D84B-C342-5982-7703-DCCFF0561CFF}"/>
          </ac:spMkLst>
        </pc:spChg>
        <pc:spChg chg="mod">
          <ac:chgData name="Mathieu Cailleau - FACS Bretagne" userId="S::mathieu.cailleau@facs-bretagne.fr::c49bd2f9-7532-4afc-8f7c-b8bafe523a65" providerId="AD" clId="Web-{9971A15D-79FF-3588-B26F-B01E3B876552}" dt="2025-08-03T10:35:15.486" v="128" actId="1076"/>
          <ac:spMkLst>
            <pc:docMk/>
            <pc:sldMk cId="1611706023" sldId="1355"/>
            <ac:spMk id="3" creationId="{6E6F9DB4-C210-6B6A-8602-4A10DC451389}"/>
          </ac:spMkLst>
        </pc:spChg>
      </pc:sldChg>
    </pc:docChg>
  </pc:docChgLst>
  <pc:docChgLst>
    <pc:chgData name="Mathieu Cailleau - FACS Bretagne" userId="c49bd2f9-7532-4afc-8f7c-b8bafe523a65" providerId="ADAL" clId="{59108F85-EAFE-4BEE-B87F-71D5F8FE3CE5}"/>
    <pc:docChg chg="undo custSel addSld delSld modSld sldOrd">
      <pc:chgData name="Mathieu Cailleau - FACS Bretagne" userId="c49bd2f9-7532-4afc-8f7c-b8bafe523a65" providerId="ADAL" clId="{59108F85-EAFE-4BEE-B87F-71D5F8FE3CE5}" dt="2025-07-25T09:09:41.132" v="1155"/>
      <pc:docMkLst>
        <pc:docMk/>
      </pc:docMkLst>
      <pc:sldChg chg="addSp modSp add mod ord">
        <pc:chgData name="Mathieu Cailleau - FACS Bretagne" userId="c49bd2f9-7532-4afc-8f7c-b8bafe523a65" providerId="ADAL" clId="{59108F85-EAFE-4BEE-B87F-71D5F8FE3CE5}" dt="2025-07-25T09:04:22.440" v="1089" actId="1076"/>
        <pc:sldMkLst>
          <pc:docMk/>
          <pc:sldMk cId="1686124814" sldId="257"/>
        </pc:sldMkLst>
      </pc:sldChg>
      <pc:sldChg chg="addSp delSp modSp add mod ord">
        <pc:chgData name="Mathieu Cailleau - FACS Bretagne" userId="c49bd2f9-7532-4afc-8f7c-b8bafe523a65" providerId="ADAL" clId="{59108F85-EAFE-4BEE-B87F-71D5F8FE3CE5}" dt="2025-07-25T09:04:30.434" v="1092"/>
        <pc:sldMkLst>
          <pc:docMk/>
          <pc:sldMk cId="3906621126" sldId="258"/>
        </pc:sldMkLst>
      </pc:sldChg>
      <pc:sldChg chg="add ord">
        <pc:chgData name="Mathieu Cailleau - FACS Bretagne" userId="c49bd2f9-7532-4afc-8f7c-b8bafe523a65" providerId="ADAL" clId="{59108F85-EAFE-4BEE-B87F-71D5F8FE3CE5}" dt="2025-07-25T08:52:11.401" v="692"/>
        <pc:sldMkLst>
          <pc:docMk/>
          <pc:sldMk cId="2186763717" sldId="259"/>
        </pc:sldMkLst>
      </pc:sldChg>
      <pc:sldChg chg="del">
        <pc:chgData name="Mathieu Cailleau - FACS Bretagne" userId="c49bd2f9-7532-4afc-8f7c-b8bafe523a65" providerId="ADAL" clId="{59108F85-EAFE-4BEE-B87F-71D5F8FE3CE5}" dt="2025-07-17T14:12:00.326" v="359" actId="47"/>
        <pc:sldMkLst>
          <pc:docMk/>
          <pc:sldMk cId="0" sldId="268"/>
        </pc:sldMkLst>
      </pc:sldChg>
      <pc:sldChg chg="addSp modSp del mod ord">
        <pc:chgData name="Mathieu Cailleau - FACS Bretagne" userId="c49bd2f9-7532-4afc-8f7c-b8bafe523a65" providerId="ADAL" clId="{59108F85-EAFE-4BEE-B87F-71D5F8FE3CE5}" dt="2025-07-25T09:03:57.145" v="1082" actId="47"/>
        <pc:sldMkLst>
          <pc:docMk/>
          <pc:sldMk cId="0" sldId="302"/>
        </pc:sldMkLst>
      </pc:sldChg>
      <pc:sldChg chg="addSp delSp modSp del mod setBg">
        <pc:chgData name="Mathieu Cailleau - FACS Bretagne" userId="c49bd2f9-7532-4afc-8f7c-b8bafe523a65" providerId="ADAL" clId="{59108F85-EAFE-4BEE-B87F-71D5F8FE3CE5}" dt="2025-07-25T08:57:49.040" v="944" actId="47"/>
        <pc:sldMkLst>
          <pc:docMk/>
          <pc:sldMk cId="4098648940" sldId="341"/>
        </pc:sldMkLst>
      </pc:sldChg>
      <pc:sldChg chg="del">
        <pc:chgData name="Mathieu Cailleau - FACS Bretagne" userId="c49bd2f9-7532-4afc-8f7c-b8bafe523a65" providerId="ADAL" clId="{59108F85-EAFE-4BEE-B87F-71D5F8FE3CE5}" dt="2025-07-17T14:12:30.826" v="375" actId="47"/>
        <pc:sldMkLst>
          <pc:docMk/>
          <pc:sldMk cId="2194623545" sldId="1229"/>
        </pc:sldMkLst>
      </pc:sldChg>
      <pc:sldChg chg="del">
        <pc:chgData name="Mathieu Cailleau - FACS Bretagne" userId="c49bd2f9-7532-4afc-8f7c-b8bafe523a65" providerId="ADAL" clId="{59108F85-EAFE-4BEE-B87F-71D5F8FE3CE5}" dt="2025-07-17T14:02:23.357" v="303" actId="47"/>
        <pc:sldMkLst>
          <pc:docMk/>
          <pc:sldMk cId="631087306" sldId="1243"/>
        </pc:sldMkLst>
      </pc:sldChg>
      <pc:sldChg chg="addSp delSp modSp del mod">
        <pc:chgData name="Mathieu Cailleau - FACS Bretagne" userId="c49bd2f9-7532-4afc-8f7c-b8bafe523a65" providerId="ADAL" clId="{59108F85-EAFE-4BEE-B87F-71D5F8FE3CE5}" dt="2025-07-25T08:59:59.431" v="1010" actId="47"/>
        <pc:sldMkLst>
          <pc:docMk/>
          <pc:sldMk cId="3482466216" sldId="1247"/>
        </pc:sldMkLst>
      </pc:sldChg>
      <pc:sldChg chg="del">
        <pc:chgData name="Mathieu Cailleau - FACS Bretagne" userId="c49bd2f9-7532-4afc-8f7c-b8bafe523a65" providerId="ADAL" clId="{59108F85-EAFE-4BEE-B87F-71D5F8FE3CE5}" dt="2025-07-17T14:11:55.329" v="337" actId="47"/>
        <pc:sldMkLst>
          <pc:docMk/>
          <pc:sldMk cId="674411291" sldId="1249"/>
        </pc:sldMkLst>
      </pc:sldChg>
      <pc:sldChg chg="del">
        <pc:chgData name="Mathieu Cailleau - FACS Bretagne" userId="c49bd2f9-7532-4afc-8f7c-b8bafe523a65" providerId="ADAL" clId="{59108F85-EAFE-4BEE-B87F-71D5F8FE3CE5}" dt="2025-07-17T14:11:55.907" v="339" actId="47"/>
        <pc:sldMkLst>
          <pc:docMk/>
          <pc:sldMk cId="1226497371" sldId="1250"/>
        </pc:sldMkLst>
      </pc:sldChg>
      <pc:sldChg chg="del">
        <pc:chgData name="Mathieu Cailleau - FACS Bretagne" userId="c49bd2f9-7532-4afc-8f7c-b8bafe523a65" providerId="ADAL" clId="{59108F85-EAFE-4BEE-B87F-71D5F8FE3CE5}" dt="2025-07-17T14:11:56.147" v="340" actId="47"/>
        <pc:sldMkLst>
          <pc:docMk/>
          <pc:sldMk cId="751152145" sldId="1251"/>
        </pc:sldMkLst>
      </pc:sldChg>
      <pc:sldChg chg="del">
        <pc:chgData name="Mathieu Cailleau - FACS Bretagne" userId="c49bd2f9-7532-4afc-8f7c-b8bafe523a65" providerId="ADAL" clId="{59108F85-EAFE-4BEE-B87F-71D5F8FE3CE5}" dt="2025-07-17T14:11:56.353" v="341" actId="47"/>
        <pc:sldMkLst>
          <pc:docMk/>
          <pc:sldMk cId="2316728400" sldId="1252"/>
        </pc:sldMkLst>
      </pc:sldChg>
      <pc:sldChg chg="del">
        <pc:chgData name="Mathieu Cailleau - FACS Bretagne" userId="c49bd2f9-7532-4afc-8f7c-b8bafe523a65" providerId="ADAL" clId="{59108F85-EAFE-4BEE-B87F-71D5F8FE3CE5}" dt="2025-07-17T14:11:56.762" v="343" actId="47"/>
        <pc:sldMkLst>
          <pc:docMk/>
          <pc:sldMk cId="453334589" sldId="1253"/>
        </pc:sldMkLst>
      </pc:sldChg>
      <pc:sldChg chg="del">
        <pc:chgData name="Mathieu Cailleau - FACS Bretagne" userId="c49bd2f9-7532-4afc-8f7c-b8bafe523a65" providerId="ADAL" clId="{59108F85-EAFE-4BEE-B87F-71D5F8FE3CE5}" dt="2025-07-17T14:11:56.562" v="342" actId="47"/>
        <pc:sldMkLst>
          <pc:docMk/>
          <pc:sldMk cId="745803900" sldId="1254"/>
        </pc:sldMkLst>
      </pc:sldChg>
      <pc:sldChg chg="del">
        <pc:chgData name="Mathieu Cailleau - FACS Bretagne" userId="c49bd2f9-7532-4afc-8f7c-b8bafe523a65" providerId="ADAL" clId="{59108F85-EAFE-4BEE-B87F-71D5F8FE3CE5}" dt="2025-07-17T14:11:56.954" v="344" actId="47"/>
        <pc:sldMkLst>
          <pc:docMk/>
          <pc:sldMk cId="3779541199" sldId="1255"/>
        </pc:sldMkLst>
      </pc:sldChg>
      <pc:sldChg chg="del">
        <pc:chgData name="Mathieu Cailleau - FACS Bretagne" userId="c49bd2f9-7532-4afc-8f7c-b8bafe523a65" providerId="ADAL" clId="{59108F85-EAFE-4BEE-B87F-71D5F8FE3CE5}" dt="2025-07-17T14:11:55.624" v="338" actId="47"/>
        <pc:sldMkLst>
          <pc:docMk/>
          <pc:sldMk cId="2827093838" sldId="1256"/>
        </pc:sldMkLst>
      </pc:sldChg>
      <pc:sldChg chg="del">
        <pc:chgData name="Mathieu Cailleau - FACS Bretagne" userId="c49bd2f9-7532-4afc-8f7c-b8bafe523a65" providerId="ADAL" clId="{59108F85-EAFE-4BEE-B87F-71D5F8FE3CE5}" dt="2025-07-17T14:11:57.161" v="345" actId="47"/>
        <pc:sldMkLst>
          <pc:docMk/>
          <pc:sldMk cId="3044893793" sldId="1257"/>
        </pc:sldMkLst>
      </pc:sldChg>
      <pc:sldChg chg="del ord">
        <pc:chgData name="Mathieu Cailleau - FACS Bretagne" userId="c49bd2f9-7532-4afc-8f7c-b8bafe523a65" providerId="ADAL" clId="{59108F85-EAFE-4BEE-B87F-71D5F8FE3CE5}" dt="2025-07-17T14:01:11.049" v="236" actId="47"/>
        <pc:sldMkLst>
          <pc:docMk/>
          <pc:sldMk cId="1901208596" sldId="1258"/>
        </pc:sldMkLst>
      </pc:sldChg>
      <pc:sldChg chg="del">
        <pc:chgData name="Mathieu Cailleau - FACS Bretagne" userId="c49bd2f9-7532-4afc-8f7c-b8bafe523a65" providerId="ADAL" clId="{59108F85-EAFE-4BEE-B87F-71D5F8FE3CE5}" dt="2025-07-17T14:11:57.350" v="347" actId="47"/>
        <pc:sldMkLst>
          <pc:docMk/>
          <pc:sldMk cId="1970884460" sldId="1259"/>
        </pc:sldMkLst>
      </pc:sldChg>
      <pc:sldChg chg="del">
        <pc:chgData name="Mathieu Cailleau - FACS Bretagne" userId="c49bd2f9-7532-4afc-8f7c-b8bafe523a65" providerId="ADAL" clId="{59108F85-EAFE-4BEE-B87F-71D5F8FE3CE5}" dt="2025-07-17T14:11:55.014" v="336" actId="47"/>
        <pc:sldMkLst>
          <pc:docMk/>
          <pc:sldMk cId="590577953" sldId="1260"/>
        </pc:sldMkLst>
      </pc:sldChg>
      <pc:sldChg chg="del">
        <pc:chgData name="Mathieu Cailleau - FACS Bretagne" userId="c49bd2f9-7532-4afc-8f7c-b8bafe523a65" providerId="ADAL" clId="{59108F85-EAFE-4BEE-B87F-71D5F8FE3CE5}" dt="2025-07-17T14:11:54.680" v="335" actId="47"/>
        <pc:sldMkLst>
          <pc:docMk/>
          <pc:sldMk cId="1051561114" sldId="1266"/>
        </pc:sldMkLst>
      </pc:sldChg>
      <pc:sldChg chg="del">
        <pc:chgData name="Mathieu Cailleau - FACS Bretagne" userId="c49bd2f9-7532-4afc-8f7c-b8bafe523a65" providerId="ADAL" clId="{59108F85-EAFE-4BEE-B87F-71D5F8FE3CE5}" dt="2025-07-17T14:12:31.767" v="376" actId="47"/>
        <pc:sldMkLst>
          <pc:docMk/>
          <pc:sldMk cId="3438144286" sldId="1268"/>
        </pc:sldMkLst>
      </pc:sldChg>
      <pc:sldChg chg="del">
        <pc:chgData name="Mathieu Cailleau - FACS Bretagne" userId="c49bd2f9-7532-4afc-8f7c-b8bafe523a65" providerId="ADAL" clId="{59108F85-EAFE-4BEE-B87F-71D5F8FE3CE5}" dt="2025-07-17T14:12:03.496" v="372" actId="47"/>
        <pc:sldMkLst>
          <pc:docMk/>
          <pc:sldMk cId="3007907262" sldId="1270"/>
        </pc:sldMkLst>
      </pc:sldChg>
      <pc:sldChg chg="del">
        <pc:chgData name="Mathieu Cailleau - FACS Bretagne" userId="c49bd2f9-7532-4afc-8f7c-b8bafe523a65" providerId="ADAL" clId="{59108F85-EAFE-4BEE-B87F-71D5F8FE3CE5}" dt="2025-07-17T14:11:52.654" v="330" actId="47"/>
        <pc:sldMkLst>
          <pc:docMk/>
          <pc:sldMk cId="3309940415" sldId="1273"/>
        </pc:sldMkLst>
      </pc:sldChg>
      <pc:sldChg chg="del">
        <pc:chgData name="Mathieu Cailleau - FACS Bretagne" userId="c49bd2f9-7532-4afc-8f7c-b8bafe523a65" providerId="ADAL" clId="{59108F85-EAFE-4BEE-B87F-71D5F8FE3CE5}" dt="2025-07-17T14:12:03.218" v="371" actId="47"/>
        <pc:sldMkLst>
          <pc:docMk/>
          <pc:sldMk cId="595006511" sldId="1274"/>
        </pc:sldMkLst>
      </pc:sldChg>
      <pc:sldChg chg="del">
        <pc:chgData name="Mathieu Cailleau - FACS Bretagne" userId="c49bd2f9-7532-4afc-8f7c-b8bafe523a65" providerId="ADAL" clId="{59108F85-EAFE-4BEE-B87F-71D5F8FE3CE5}" dt="2025-07-17T14:01:03.226" v="233" actId="47"/>
        <pc:sldMkLst>
          <pc:docMk/>
          <pc:sldMk cId="1865822086" sldId="1276"/>
        </pc:sldMkLst>
      </pc:sldChg>
      <pc:sldChg chg="del">
        <pc:chgData name="Mathieu Cailleau - FACS Bretagne" userId="c49bd2f9-7532-4afc-8f7c-b8bafe523a65" providerId="ADAL" clId="{59108F85-EAFE-4BEE-B87F-71D5F8FE3CE5}" dt="2025-07-17T14:11:49.989" v="327" actId="47"/>
        <pc:sldMkLst>
          <pc:docMk/>
          <pc:sldMk cId="2090667122" sldId="1277"/>
        </pc:sldMkLst>
      </pc:sldChg>
      <pc:sldChg chg="del">
        <pc:chgData name="Mathieu Cailleau - FACS Bretagne" userId="c49bd2f9-7532-4afc-8f7c-b8bafe523a65" providerId="ADAL" clId="{59108F85-EAFE-4BEE-B87F-71D5F8FE3CE5}" dt="2025-07-17T14:11:50.820" v="328" actId="47"/>
        <pc:sldMkLst>
          <pc:docMk/>
          <pc:sldMk cId="2179373277" sldId="1278"/>
        </pc:sldMkLst>
      </pc:sldChg>
      <pc:sldChg chg="del">
        <pc:chgData name="Mathieu Cailleau - FACS Bretagne" userId="c49bd2f9-7532-4afc-8f7c-b8bafe523a65" providerId="ADAL" clId="{59108F85-EAFE-4BEE-B87F-71D5F8FE3CE5}" dt="2025-07-17T14:02:25.903" v="304" actId="47"/>
        <pc:sldMkLst>
          <pc:docMk/>
          <pc:sldMk cId="2242707306" sldId="1279"/>
        </pc:sldMkLst>
      </pc:sldChg>
      <pc:sldChg chg="addSp delSp modSp del mod">
        <pc:chgData name="Mathieu Cailleau - FACS Bretagne" userId="c49bd2f9-7532-4afc-8f7c-b8bafe523a65" providerId="ADAL" clId="{59108F85-EAFE-4BEE-B87F-71D5F8FE3CE5}" dt="2025-07-25T09:01:00.108" v="1039" actId="47"/>
        <pc:sldMkLst>
          <pc:docMk/>
          <pc:sldMk cId="2548279908" sldId="1280"/>
        </pc:sldMkLst>
      </pc:sldChg>
      <pc:sldChg chg="del">
        <pc:chgData name="Mathieu Cailleau - FACS Bretagne" userId="c49bd2f9-7532-4afc-8f7c-b8bafe523a65" providerId="ADAL" clId="{59108F85-EAFE-4BEE-B87F-71D5F8FE3CE5}" dt="2025-07-17T14:11:58.978" v="352" actId="47"/>
        <pc:sldMkLst>
          <pc:docMk/>
          <pc:sldMk cId="4036806470" sldId="1281"/>
        </pc:sldMkLst>
      </pc:sldChg>
      <pc:sldChg chg="del">
        <pc:chgData name="Mathieu Cailleau - FACS Bretagne" userId="c49bd2f9-7532-4afc-8f7c-b8bafe523a65" providerId="ADAL" clId="{59108F85-EAFE-4BEE-B87F-71D5F8FE3CE5}" dt="2025-07-17T14:12:33.634" v="378" actId="47"/>
        <pc:sldMkLst>
          <pc:docMk/>
          <pc:sldMk cId="1651801083" sldId="1283"/>
        </pc:sldMkLst>
      </pc:sldChg>
      <pc:sldChg chg="del">
        <pc:chgData name="Mathieu Cailleau - FACS Bretagne" userId="c49bd2f9-7532-4afc-8f7c-b8bafe523a65" providerId="ADAL" clId="{59108F85-EAFE-4BEE-B87F-71D5F8FE3CE5}" dt="2025-07-17T14:12:35.281" v="381" actId="47"/>
        <pc:sldMkLst>
          <pc:docMk/>
          <pc:sldMk cId="3699036941" sldId="1286"/>
        </pc:sldMkLst>
      </pc:sldChg>
      <pc:sldChg chg="del">
        <pc:chgData name="Mathieu Cailleau - FACS Bretagne" userId="c49bd2f9-7532-4afc-8f7c-b8bafe523a65" providerId="ADAL" clId="{59108F85-EAFE-4BEE-B87F-71D5F8FE3CE5}" dt="2025-07-17T14:12:35.935" v="382" actId="47"/>
        <pc:sldMkLst>
          <pc:docMk/>
          <pc:sldMk cId="736955446" sldId="1287"/>
        </pc:sldMkLst>
      </pc:sldChg>
      <pc:sldChg chg="del">
        <pc:chgData name="Mathieu Cailleau - FACS Bretagne" userId="c49bd2f9-7532-4afc-8f7c-b8bafe523a65" providerId="ADAL" clId="{59108F85-EAFE-4BEE-B87F-71D5F8FE3CE5}" dt="2025-07-17T14:16:19.810" v="658" actId="47"/>
        <pc:sldMkLst>
          <pc:docMk/>
          <pc:sldMk cId="4230436084" sldId="1289"/>
        </pc:sldMkLst>
      </pc:sldChg>
      <pc:sldChg chg="del">
        <pc:chgData name="Mathieu Cailleau - FACS Bretagne" userId="c49bd2f9-7532-4afc-8f7c-b8bafe523a65" providerId="ADAL" clId="{59108F85-EAFE-4BEE-B87F-71D5F8FE3CE5}" dt="2025-07-17T14:11:54.007" v="333" actId="47"/>
        <pc:sldMkLst>
          <pc:docMk/>
          <pc:sldMk cId="842258614" sldId="1290"/>
        </pc:sldMkLst>
      </pc:sldChg>
      <pc:sldChg chg="del">
        <pc:chgData name="Mathieu Cailleau - FACS Bretagne" userId="c49bd2f9-7532-4afc-8f7c-b8bafe523a65" providerId="ADAL" clId="{59108F85-EAFE-4BEE-B87F-71D5F8FE3CE5}" dt="2025-07-17T14:11:57.173" v="346" actId="47"/>
        <pc:sldMkLst>
          <pc:docMk/>
          <pc:sldMk cId="175865834" sldId="1291"/>
        </pc:sldMkLst>
      </pc:sldChg>
      <pc:sldChg chg="del">
        <pc:chgData name="Mathieu Cailleau - FACS Bretagne" userId="c49bd2f9-7532-4afc-8f7c-b8bafe523a65" providerId="ADAL" clId="{59108F85-EAFE-4BEE-B87F-71D5F8FE3CE5}" dt="2025-07-17T14:12:00.644" v="361" actId="47"/>
        <pc:sldMkLst>
          <pc:docMk/>
          <pc:sldMk cId="2131420788" sldId="1294"/>
        </pc:sldMkLst>
      </pc:sldChg>
      <pc:sldChg chg="del">
        <pc:chgData name="Mathieu Cailleau - FACS Bretagne" userId="c49bd2f9-7532-4afc-8f7c-b8bafe523a65" providerId="ADAL" clId="{59108F85-EAFE-4BEE-B87F-71D5F8FE3CE5}" dt="2025-07-17T14:12:01.413" v="364" actId="47"/>
        <pc:sldMkLst>
          <pc:docMk/>
          <pc:sldMk cId="1956508282" sldId="1295"/>
        </pc:sldMkLst>
      </pc:sldChg>
      <pc:sldChg chg="del">
        <pc:chgData name="Mathieu Cailleau - FACS Bretagne" userId="c49bd2f9-7532-4afc-8f7c-b8bafe523a65" providerId="ADAL" clId="{59108F85-EAFE-4BEE-B87F-71D5F8FE3CE5}" dt="2025-07-17T14:12:01.572" v="365" actId="47"/>
        <pc:sldMkLst>
          <pc:docMk/>
          <pc:sldMk cId="3360021883" sldId="1296"/>
        </pc:sldMkLst>
      </pc:sldChg>
      <pc:sldChg chg="del">
        <pc:chgData name="Mathieu Cailleau - FACS Bretagne" userId="c49bd2f9-7532-4afc-8f7c-b8bafe523a65" providerId="ADAL" clId="{59108F85-EAFE-4BEE-B87F-71D5F8FE3CE5}" dt="2025-07-17T14:12:03.928" v="373" actId="47"/>
        <pc:sldMkLst>
          <pc:docMk/>
          <pc:sldMk cId="131088845" sldId="1297"/>
        </pc:sldMkLst>
      </pc:sldChg>
      <pc:sldChg chg="del">
        <pc:chgData name="Mathieu Cailleau - FACS Bretagne" userId="c49bd2f9-7532-4afc-8f7c-b8bafe523a65" providerId="ADAL" clId="{59108F85-EAFE-4BEE-B87F-71D5F8FE3CE5}" dt="2025-07-17T14:12:02.274" v="367" actId="47"/>
        <pc:sldMkLst>
          <pc:docMk/>
          <pc:sldMk cId="410379598" sldId="1298"/>
        </pc:sldMkLst>
      </pc:sldChg>
      <pc:sldChg chg="del">
        <pc:chgData name="Mathieu Cailleau - FACS Bretagne" userId="c49bd2f9-7532-4afc-8f7c-b8bafe523a65" providerId="ADAL" clId="{59108F85-EAFE-4BEE-B87F-71D5F8FE3CE5}" dt="2025-07-17T14:12:00.808" v="362" actId="47"/>
        <pc:sldMkLst>
          <pc:docMk/>
          <pc:sldMk cId="85261902" sldId="1299"/>
        </pc:sldMkLst>
      </pc:sldChg>
      <pc:sldChg chg="del">
        <pc:chgData name="Mathieu Cailleau - FACS Bretagne" userId="c49bd2f9-7532-4afc-8f7c-b8bafe523a65" providerId="ADAL" clId="{59108F85-EAFE-4BEE-B87F-71D5F8FE3CE5}" dt="2025-07-17T14:12:02.606" v="368" actId="47"/>
        <pc:sldMkLst>
          <pc:docMk/>
          <pc:sldMk cId="4289372633" sldId="1301"/>
        </pc:sldMkLst>
      </pc:sldChg>
      <pc:sldChg chg="del">
        <pc:chgData name="Mathieu Cailleau - FACS Bretagne" userId="c49bd2f9-7532-4afc-8f7c-b8bafe523a65" providerId="ADAL" clId="{59108F85-EAFE-4BEE-B87F-71D5F8FE3CE5}" dt="2025-07-17T14:01:01.329" v="232" actId="47"/>
        <pc:sldMkLst>
          <pc:docMk/>
          <pc:sldMk cId="3954977875" sldId="1303"/>
        </pc:sldMkLst>
      </pc:sldChg>
      <pc:sldChg chg="del">
        <pc:chgData name="Mathieu Cailleau - FACS Bretagne" userId="c49bd2f9-7532-4afc-8f7c-b8bafe523a65" providerId="ADAL" clId="{59108F85-EAFE-4BEE-B87F-71D5F8FE3CE5}" dt="2025-07-17T14:11:54.345" v="334" actId="47"/>
        <pc:sldMkLst>
          <pc:docMk/>
          <pc:sldMk cId="3134786705" sldId="1304"/>
        </pc:sldMkLst>
      </pc:sldChg>
      <pc:sldChg chg="del">
        <pc:chgData name="Mathieu Cailleau - FACS Bretagne" userId="c49bd2f9-7532-4afc-8f7c-b8bafe523a65" providerId="ADAL" clId="{59108F85-EAFE-4BEE-B87F-71D5F8FE3CE5}" dt="2025-07-17T14:11:53.044" v="331" actId="47"/>
        <pc:sldMkLst>
          <pc:docMk/>
          <pc:sldMk cId="2093181922" sldId="1305"/>
        </pc:sldMkLst>
      </pc:sldChg>
      <pc:sldChg chg="del">
        <pc:chgData name="Mathieu Cailleau - FACS Bretagne" userId="c49bd2f9-7532-4afc-8f7c-b8bafe523a65" providerId="ADAL" clId="{59108F85-EAFE-4BEE-B87F-71D5F8FE3CE5}" dt="2025-07-17T14:11:53.612" v="332" actId="47"/>
        <pc:sldMkLst>
          <pc:docMk/>
          <pc:sldMk cId="3281218181" sldId="1306"/>
        </pc:sldMkLst>
      </pc:sldChg>
      <pc:sldChg chg="del">
        <pc:chgData name="Mathieu Cailleau - FACS Bretagne" userId="c49bd2f9-7532-4afc-8f7c-b8bafe523a65" providerId="ADAL" clId="{59108F85-EAFE-4BEE-B87F-71D5F8FE3CE5}" dt="2025-07-17T14:00:59.736" v="231" actId="47"/>
        <pc:sldMkLst>
          <pc:docMk/>
          <pc:sldMk cId="1572117552" sldId="1310"/>
        </pc:sldMkLst>
      </pc:sldChg>
      <pc:sldChg chg="del">
        <pc:chgData name="Mathieu Cailleau - FACS Bretagne" userId="c49bd2f9-7532-4afc-8f7c-b8bafe523a65" providerId="ADAL" clId="{59108F85-EAFE-4BEE-B87F-71D5F8FE3CE5}" dt="2025-07-17T14:12:00.491" v="360" actId="47"/>
        <pc:sldMkLst>
          <pc:docMk/>
          <pc:sldMk cId="3795301251" sldId="1312"/>
        </pc:sldMkLst>
      </pc:sldChg>
      <pc:sldChg chg="del">
        <pc:chgData name="Mathieu Cailleau - FACS Bretagne" userId="c49bd2f9-7532-4afc-8f7c-b8bafe523a65" providerId="ADAL" clId="{59108F85-EAFE-4BEE-B87F-71D5F8FE3CE5}" dt="2025-07-17T14:11:52.225" v="329" actId="47"/>
        <pc:sldMkLst>
          <pc:docMk/>
          <pc:sldMk cId="2676533832" sldId="1313"/>
        </pc:sldMkLst>
      </pc:sldChg>
      <pc:sldChg chg="del">
        <pc:chgData name="Mathieu Cailleau - FACS Bretagne" userId="c49bd2f9-7532-4afc-8f7c-b8bafe523a65" providerId="ADAL" clId="{59108F85-EAFE-4BEE-B87F-71D5F8FE3CE5}" dt="2025-07-17T14:11:59.299" v="353" actId="47"/>
        <pc:sldMkLst>
          <pc:docMk/>
          <pc:sldMk cId="2412972182" sldId="1314"/>
        </pc:sldMkLst>
      </pc:sldChg>
      <pc:sldChg chg="del">
        <pc:chgData name="Mathieu Cailleau - FACS Bretagne" userId="c49bd2f9-7532-4afc-8f7c-b8bafe523a65" providerId="ADAL" clId="{59108F85-EAFE-4BEE-B87F-71D5F8FE3CE5}" dt="2025-07-17T14:11:59.666" v="355" actId="47"/>
        <pc:sldMkLst>
          <pc:docMk/>
          <pc:sldMk cId="587591848" sldId="1315"/>
        </pc:sldMkLst>
      </pc:sldChg>
      <pc:sldChg chg="del">
        <pc:chgData name="Mathieu Cailleau - FACS Bretagne" userId="c49bd2f9-7532-4afc-8f7c-b8bafe523a65" providerId="ADAL" clId="{59108F85-EAFE-4BEE-B87F-71D5F8FE3CE5}" dt="2025-07-17T14:11:59.490" v="354" actId="47"/>
        <pc:sldMkLst>
          <pc:docMk/>
          <pc:sldMk cId="1251573705" sldId="1316"/>
        </pc:sldMkLst>
      </pc:sldChg>
      <pc:sldChg chg="del">
        <pc:chgData name="Mathieu Cailleau - FACS Bretagne" userId="c49bd2f9-7532-4afc-8f7c-b8bafe523a65" providerId="ADAL" clId="{59108F85-EAFE-4BEE-B87F-71D5F8FE3CE5}" dt="2025-07-17T14:11:59.842" v="356" actId="47"/>
        <pc:sldMkLst>
          <pc:docMk/>
          <pc:sldMk cId="4164961841" sldId="1317"/>
        </pc:sldMkLst>
      </pc:sldChg>
      <pc:sldChg chg="del">
        <pc:chgData name="Mathieu Cailleau - FACS Bretagne" userId="c49bd2f9-7532-4afc-8f7c-b8bafe523a65" providerId="ADAL" clId="{59108F85-EAFE-4BEE-B87F-71D5F8FE3CE5}" dt="2025-07-17T14:12:00.010" v="357" actId="47"/>
        <pc:sldMkLst>
          <pc:docMk/>
          <pc:sldMk cId="1356270280" sldId="1318"/>
        </pc:sldMkLst>
      </pc:sldChg>
      <pc:sldChg chg="del">
        <pc:chgData name="Mathieu Cailleau - FACS Bretagne" userId="c49bd2f9-7532-4afc-8f7c-b8bafe523a65" providerId="ADAL" clId="{59108F85-EAFE-4BEE-B87F-71D5F8FE3CE5}" dt="2025-07-17T14:12:00.171" v="358" actId="47"/>
        <pc:sldMkLst>
          <pc:docMk/>
          <pc:sldMk cId="3342288082" sldId="1319"/>
        </pc:sldMkLst>
      </pc:sldChg>
      <pc:sldChg chg="del">
        <pc:chgData name="Mathieu Cailleau - FACS Bretagne" userId="c49bd2f9-7532-4afc-8f7c-b8bafe523a65" providerId="ADAL" clId="{59108F85-EAFE-4BEE-B87F-71D5F8FE3CE5}" dt="2025-07-17T14:12:01.918" v="366" actId="47"/>
        <pc:sldMkLst>
          <pc:docMk/>
          <pc:sldMk cId="143049870" sldId="1323"/>
        </pc:sldMkLst>
      </pc:sldChg>
      <pc:sldChg chg="del">
        <pc:chgData name="Mathieu Cailleau - FACS Bretagne" userId="c49bd2f9-7532-4afc-8f7c-b8bafe523a65" providerId="ADAL" clId="{59108F85-EAFE-4BEE-B87F-71D5F8FE3CE5}" dt="2025-07-17T14:12:03.060" v="370" actId="47"/>
        <pc:sldMkLst>
          <pc:docMk/>
          <pc:sldMk cId="2329606365" sldId="1324"/>
        </pc:sldMkLst>
      </pc:sldChg>
      <pc:sldChg chg="del">
        <pc:chgData name="Mathieu Cailleau - FACS Bretagne" userId="c49bd2f9-7532-4afc-8f7c-b8bafe523a65" providerId="ADAL" clId="{59108F85-EAFE-4BEE-B87F-71D5F8FE3CE5}" dt="2025-07-17T14:12:01.237" v="363" actId="47"/>
        <pc:sldMkLst>
          <pc:docMk/>
          <pc:sldMk cId="3181892205" sldId="1325"/>
        </pc:sldMkLst>
      </pc:sldChg>
      <pc:sldChg chg="del">
        <pc:chgData name="Mathieu Cailleau - FACS Bretagne" userId="c49bd2f9-7532-4afc-8f7c-b8bafe523a65" providerId="ADAL" clId="{59108F85-EAFE-4BEE-B87F-71D5F8FE3CE5}" dt="2025-07-17T14:12:29.738" v="374" actId="47"/>
        <pc:sldMkLst>
          <pc:docMk/>
          <pc:sldMk cId="3868008396" sldId="1326"/>
        </pc:sldMkLst>
      </pc:sldChg>
      <pc:sldChg chg="del">
        <pc:chgData name="Mathieu Cailleau - FACS Bretagne" userId="c49bd2f9-7532-4afc-8f7c-b8bafe523a65" providerId="ADAL" clId="{59108F85-EAFE-4BEE-B87F-71D5F8FE3CE5}" dt="2025-07-17T14:11:57.517" v="348" actId="47"/>
        <pc:sldMkLst>
          <pc:docMk/>
          <pc:sldMk cId="3212577090" sldId="1328"/>
        </pc:sldMkLst>
      </pc:sldChg>
      <pc:sldChg chg="del">
        <pc:chgData name="Mathieu Cailleau - FACS Bretagne" userId="c49bd2f9-7532-4afc-8f7c-b8bafe523a65" providerId="ADAL" clId="{59108F85-EAFE-4BEE-B87F-71D5F8FE3CE5}" dt="2025-07-17T14:11:58.720" v="351" actId="47"/>
        <pc:sldMkLst>
          <pc:docMk/>
          <pc:sldMk cId="3699131175" sldId="1329"/>
        </pc:sldMkLst>
      </pc:sldChg>
      <pc:sldChg chg="del">
        <pc:chgData name="Mathieu Cailleau - FACS Bretagne" userId="c49bd2f9-7532-4afc-8f7c-b8bafe523a65" providerId="ADAL" clId="{59108F85-EAFE-4BEE-B87F-71D5F8FE3CE5}" dt="2025-07-17T14:11:57.696" v="349" actId="47"/>
        <pc:sldMkLst>
          <pc:docMk/>
          <pc:sldMk cId="542287991" sldId="1330"/>
        </pc:sldMkLst>
      </pc:sldChg>
      <pc:sldChg chg="del">
        <pc:chgData name="Mathieu Cailleau - FACS Bretagne" userId="c49bd2f9-7532-4afc-8f7c-b8bafe523a65" providerId="ADAL" clId="{59108F85-EAFE-4BEE-B87F-71D5F8FE3CE5}" dt="2025-07-17T14:11:58.436" v="350" actId="47"/>
        <pc:sldMkLst>
          <pc:docMk/>
          <pc:sldMk cId="2627272357" sldId="1331"/>
        </pc:sldMkLst>
      </pc:sldChg>
      <pc:sldChg chg="del">
        <pc:chgData name="Mathieu Cailleau - FACS Bretagne" userId="c49bd2f9-7532-4afc-8f7c-b8bafe523a65" providerId="ADAL" clId="{59108F85-EAFE-4BEE-B87F-71D5F8FE3CE5}" dt="2025-07-17T14:12:36.618" v="383" actId="47"/>
        <pc:sldMkLst>
          <pc:docMk/>
          <pc:sldMk cId="2239688161" sldId="1332"/>
        </pc:sldMkLst>
      </pc:sldChg>
      <pc:sldChg chg="del">
        <pc:chgData name="Mathieu Cailleau - FACS Bretagne" userId="c49bd2f9-7532-4afc-8f7c-b8bafe523a65" providerId="ADAL" clId="{59108F85-EAFE-4BEE-B87F-71D5F8FE3CE5}" dt="2025-07-17T14:12:34.343" v="379" actId="47"/>
        <pc:sldMkLst>
          <pc:docMk/>
          <pc:sldMk cId="285840982" sldId="1333"/>
        </pc:sldMkLst>
      </pc:sldChg>
      <pc:sldChg chg="del">
        <pc:chgData name="Mathieu Cailleau - FACS Bretagne" userId="c49bd2f9-7532-4afc-8f7c-b8bafe523a65" providerId="ADAL" clId="{59108F85-EAFE-4BEE-B87F-71D5F8FE3CE5}" dt="2025-07-17T14:12:34.874" v="380" actId="47"/>
        <pc:sldMkLst>
          <pc:docMk/>
          <pc:sldMk cId="2124641861" sldId="1334"/>
        </pc:sldMkLst>
      </pc:sldChg>
      <pc:sldChg chg="del">
        <pc:chgData name="Mathieu Cailleau - FACS Bretagne" userId="c49bd2f9-7532-4afc-8f7c-b8bafe523a65" providerId="ADAL" clId="{59108F85-EAFE-4BEE-B87F-71D5F8FE3CE5}" dt="2025-07-17T14:12:32.703" v="377" actId="47"/>
        <pc:sldMkLst>
          <pc:docMk/>
          <pc:sldMk cId="2165428015" sldId="1335"/>
        </pc:sldMkLst>
      </pc:sldChg>
      <pc:sldChg chg="del">
        <pc:chgData name="Mathieu Cailleau - FACS Bretagne" userId="c49bd2f9-7532-4afc-8f7c-b8bafe523a65" providerId="ADAL" clId="{59108F85-EAFE-4BEE-B87F-71D5F8FE3CE5}" dt="2025-07-17T14:12:02.880" v="369" actId="47"/>
        <pc:sldMkLst>
          <pc:docMk/>
          <pc:sldMk cId="3759755572" sldId="1336"/>
        </pc:sldMkLst>
      </pc:sldChg>
      <pc:sldChg chg="addSp delSp modSp add del mod">
        <pc:chgData name="Mathieu Cailleau - FACS Bretagne" userId="c49bd2f9-7532-4afc-8f7c-b8bafe523a65" providerId="ADAL" clId="{59108F85-EAFE-4BEE-B87F-71D5F8FE3CE5}" dt="2025-07-25T08:59:58.413" v="1009" actId="47"/>
        <pc:sldMkLst>
          <pc:docMk/>
          <pc:sldMk cId="3249041669" sldId="1337"/>
        </pc:sldMkLst>
      </pc:sldChg>
      <pc:sldChg chg="addSp delSp modSp add del mod">
        <pc:chgData name="Mathieu Cailleau - FACS Bretagne" userId="c49bd2f9-7532-4afc-8f7c-b8bafe523a65" providerId="ADAL" clId="{59108F85-EAFE-4BEE-B87F-71D5F8FE3CE5}" dt="2025-07-25T09:00:04.247" v="1011" actId="47"/>
        <pc:sldMkLst>
          <pc:docMk/>
          <pc:sldMk cId="2649451495" sldId="1338"/>
        </pc:sldMkLst>
      </pc:sldChg>
      <pc:sldChg chg="addSp delSp modSp add del mod">
        <pc:chgData name="Mathieu Cailleau - FACS Bretagne" userId="c49bd2f9-7532-4afc-8f7c-b8bafe523a65" providerId="ADAL" clId="{59108F85-EAFE-4BEE-B87F-71D5F8FE3CE5}" dt="2025-07-25T09:00:58.630" v="1038" actId="47"/>
        <pc:sldMkLst>
          <pc:docMk/>
          <pc:sldMk cId="1433050162" sldId="1339"/>
        </pc:sldMkLst>
      </pc:sldChg>
      <pc:sldChg chg="addSp delSp modSp add del mod">
        <pc:chgData name="Mathieu Cailleau - FACS Bretagne" userId="c49bd2f9-7532-4afc-8f7c-b8bafe523a65" providerId="ADAL" clId="{59108F85-EAFE-4BEE-B87F-71D5F8FE3CE5}" dt="2025-07-25T09:01:01.550" v="1040" actId="47"/>
        <pc:sldMkLst>
          <pc:docMk/>
          <pc:sldMk cId="588760884" sldId="1340"/>
        </pc:sldMkLst>
      </pc:sldChg>
      <pc:sldChg chg="addSp delSp modSp add mod ord">
        <pc:chgData name="Mathieu Cailleau - FACS Bretagne" userId="c49bd2f9-7532-4afc-8f7c-b8bafe523a65" providerId="ADAL" clId="{59108F85-EAFE-4BEE-B87F-71D5F8FE3CE5}" dt="2025-07-25T09:09:41.132" v="1155"/>
        <pc:sldMkLst>
          <pc:docMk/>
          <pc:sldMk cId="435167659" sldId="1341"/>
        </pc:sldMkLst>
      </pc:sldChg>
      <pc:sldChg chg="addSp delSp modSp add mod">
        <pc:chgData name="Mathieu Cailleau - FACS Bretagne" userId="c49bd2f9-7532-4afc-8f7c-b8bafe523a65" providerId="ADAL" clId="{59108F85-EAFE-4BEE-B87F-71D5F8FE3CE5}" dt="2025-07-25T09:01:10.206" v="1042"/>
        <pc:sldMkLst>
          <pc:docMk/>
          <pc:sldMk cId="641676135" sldId="1342"/>
        </pc:sldMkLst>
      </pc:sldChg>
      <pc:sldChg chg="addSp modSp add mod">
        <pc:chgData name="Mathieu Cailleau - FACS Bretagne" userId="c49bd2f9-7532-4afc-8f7c-b8bafe523a65" providerId="ADAL" clId="{59108F85-EAFE-4BEE-B87F-71D5F8FE3CE5}" dt="2025-07-25T09:04:32.555" v="1093"/>
        <pc:sldMkLst>
          <pc:docMk/>
          <pc:sldMk cId="3314829940" sldId="1343"/>
        </pc:sldMkLst>
      </pc:sldChg>
      <pc:sldChg chg="addSp modSp add mod ord">
        <pc:chgData name="Mathieu Cailleau - FACS Bretagne" userId="c49bd2f9-7532-4afc-8f7c-b8bafe523a65" providerId="ADAL" clId="{59108F85-EAFE-4BEE-B87F-71D5F8FE3CE5}" dt="2025-07-25T09:04:46.480" v="1098" actId="1076"/>
        <pc:sldMkLst>
          <pc:docMk/>
          <pc:sldMk cId="2990005153" sldId="1344"/>
        </pc:sldMkLst>
      </pc:sldChg>
      <pc:sldChg chg="modSp add">
        <pc:chgData name="Mathieu Cailleau - FACS Bretagne" userId="c49bd2f9-7532-4afc-8f7c-b8bafe523a65" providerId="ADAL" clId="{59108F85-EAFE-4BEE-B87F-71D5F8FE3CE5}" dt="2025-07-25T09:06:42.076" v="1100"/>
        <pc:sldMkLst>
          <pc:docMk/>
          <pc:sldMk cId="918586430" sldId="1345"/>
        </pc:sldMkLst>
      </pc:sldChg>
      <pc:sldChg chg="addSp delSp modSp add mod ord">
        <pc:chgData name="Mathieu Cailleau - FACS Bretagne" userId="c49bd2f9-7532-4afc-8f7c-b8bafe523a65" providerId="ADAL" clId="{59108F85-EAFE-4BEE-B87F-71D5F8FE3CE5}" dt="2025-07-25T09:07:34.799" v="1110" actId="20577"/>
        <pc:sldMkLst>
          <pc:docMk/>
          <pc:sldMk cId="1756174289" sldId="1346"/>
        </pc:sldMkLst>
      </pc:sldChg>
      <pc:sldChg chg="modSp add mod">
        <pc:chgData name="Mathieu Cailleau - FACS Bretagne" userId="c49bd2f9-7532-4afc-8f7c-b8bafe523a65" providerId="ADAL" clId="{59108F85-EAFE-4BEE-B87F-71D5F8FE3CE5}" dt="2025-07-25T09:08:11.150" v="1152" actId="20577"/>
        <pc:sldMkLst>
          <pc:docMk/>
          <pc:sldMk cId="3379718181" sldId="1347"/>
        </pc:sldMkLst>
      </pc:sldChg>
      <pc:sldMasterChg chg="delSldLayout">
        <pc:chgData name="Mathieu Cailleau - FACS Bretagne" userId="c49bd2f9-7532-4afc-8f7c-b8bafe523a65" providerId="ADAL" clId="{59108F85-EAFE-4BEE-B87F-71D5F8FE3CE5}" dt="2025-07-17T14:11:57.161" v="345" actId="47"/>
        <pc:sldMasterMkLst>
          <pc:docMk/>
          <pc:sldMasterMk cId="2221267155" sldId="2147483648"/>
        </pc:sldMasterMkLst>
        <pc:sldLayoutChg chg="del">
          <pc:chgData name="Mathieu Cailleau - FACS Bretagne" userId="c49bd2f9-7532-4afc-8f7c-b8bafe523a65" providerId="ADAL" clId="{59108F85-EAFE-4BEE-B87F-71D5F8FE3CE5}" dt="2025-07-17T14:11:57.161" v="345" actId="47"/>
          <pc:sldLayoutMkLst>
            <pc:docMk/>
            <pc:sldMasterMk cId="2221267155" sldId="2147483648"/>
            <pc:sldLayoutMk cId="1799497411" sldId="2147483661"/>
          </pc:sldLayoutMkLst>
        </pc:sldLayoutChg>
      </pc:sldMasterChg>
    </pc:docChg>
  </pc:docChgLst>
  <pc:docChgLst>
    <pc:chgData name="#Présidence - FACS Bretagne" userId="S::presidence@facs-bretagne.fr::19fe418a-3323-490c-9ac7-e9924077871e" providerId="AD" clId="Web-{B851B9B3-D32D-CDF8-041F-3499A8A7A34A}"/>
    <pc:docChg chg="modSld">
      <pc:chgData name="#Présidence - FACS Bretagne" userId="S::presidence@facs-bretagne.fr::19fe418a-3323-490c-9ac7-e9924077871e" providerId="AD" clId="Web-{B851B9B3-D32D-CDF8-041F-3499A8A7A34A}" dt="2025-05-20T16:46:14.811" v="251" actId="1076"/>
      <pc:docMkLst>
        <pc:docMk/>
      </pc:docMkLst>
      <pc:sldChg chg="addSp delSp modSp">
        <pc:chgData name="#Présidence - FACS Bretagne" userId="S::presidence@facs-bretagne.fr::19fe418a-3323-490c-9ac7-e9924077871e" providerId="AD" clId="Web-{B851B9B3-D32D-CDF8-041F-3499A8A7A34A}" dt="2025-05-20T16:46:14.811" v="251" actId="1076"/>
        <pc:sldMkLst>
          <pc:docMk/>
          <pc:sldMk cId="2194623545" sldId="1229"/>
        </pc:sldMkLst>
      </pc:sldChg>
      <pc:sldChg chg="modSp">
        <pc:chgData name="#Présidence - FACS Bretagne" userId="S::presidence@facs-bretagne.fr::19fe418a-3323-490c-9ac7-e9924077871e" providerId="AD" clId="Web-{B851B9B3-D32D-CDF8-041F-3499A8A7A34A}" dt="2025-05-20T14:39:05.009" v="6" actId="20577"/>
        <pc:sldMkLst>
          <pc:docMk/>
          <pc:sldMk cId="3779541199" sldId="1255"/>
        </pc:sldMkLst>
      </pc:sldChg>
      <pc:sldChg chg="addSp modSp">
        <pc:chgData name="#Présidence - FACS Bretagne" userId="S::presidence@facs-bretagne.fr::19fe418a-3323-490c-9ac7-e9924077871e" providerId="AD" clId="Web-{B851B9B3-D32D-CDF8-041F-3499A8A7A34A}" dt="2025-05-20T16:39:27.942" v="208" actId="20577"/>
        <pc:sldMkLst>
          <pc:docMk/>
          <pc:sldMk cId="3007907262" sldId="1270"/>
        </pc:sldMkLst>
      </pc:sldChg>
      <pc:sldChg chg="modSp">
        <pc:chgData name="#Présidence - FACS Bretagne" userId="S::presidence@facs-bretagne.fr::19fe418a-3323-490c-9ac7-e9924077871e" providerId="AD" clId="Web-{B851B9B3-D32D-CDF8-041F-3499A8A7A34A}" dt="2025-05-20T16:39:08.488" v="202" actId="20577"/>
        <pc:sldMkLst>
          <pc:docMk/>
          <pc:sldMk cId="595006511" sldId="1274"/>
        </pc:sldMkLst>
      </pc:sldChg>
      <pc:sldChg chg="modSp">
        <pc:chgData name="#Présidence - FACS Bretagne" userId="S::presidence@facs-bretagne.fr::19fe418a-3323-490c-9ac7-e9924077871e" providerId="AD" clId="Web-{B851B9B3-D32D-CDF8-041F-3499A8A7A34A}" dt="2025-05-20T14:42:58.649" v="8" actId="20577"/>
        <pc:sldMkLst>
          <pc:docMk/>
          <pc:sldMk cId="3360021883" sldId="1296"/>
        </pc:sldMkLst>
      </pc:sldChg>
      <pc:sldChg chg="addSp modSp">
        <pc:chgData name="#Présidence - FACS Bretagne" userId="S::presidence@facs-bretagne.fr::19fe418a-3323-490c-9ac7-e9924077871e" providerId="AD" clId="Web-{B851B9B3-D32D-CDF8-041F-3499A8A7A34A}" dt="2025-05-20T16:41:46.664" v="226" actId="1076"/>
        <pc:sldMkLst>
          <pc:docMk/>
          <pc:sldMk cId="131088845" sldId="1297"/>
        </pc:sldMkLst>
      </pc:sldChg>
      <pc:sldChg chg="addSp modSp">
        <pc:chgData name="#Présidence - FACS Bretagne" userId="S::presidence@facs-bretagne.fr::19fe418a-3323-490c-9ac7-e9924077871e" providerId="AD" clId="Web-{B851B9B3-D32D-CDF8-041F-3499A8A7A34A}" dt="2025-05-20T16:27:44.066" v="46" actId="1076"/>
        <pc:sldMkLst>
          <pc:docMk/>
          <pc:sldMk cId="410379598" sldId="1298"/>
        </pc:sldMkLst>
      </pc:sldChg>
      <pc:sldChg chg="addSp delSp modSp">
        <pc:chgData name="#Présidence - FACS Bretagne" userId="S::presidence@facs-bretagne.fr::19fe418a-3323-490c-9ac7-e9924077871e" providerId="AD" clId="Web-{B851B9B3-D32D-CDF8-041F-3499A8A7A34A}" dt="2025-05-20T16:29:51.522" v="51" actId="1076"/>
        <pc:sldMkLst>
          <pc:docMk/>
          <pc:sldMk cId="4289372633" sldId="1301"/>
        </pc:sldMkLst>
      </pc:sldChg>
      <pc:sldChg chg="addSp modSp">
        <pc:chgData name="#Présidence - FACS Bretagne" userId="S::presidence@facs-bretagne.fr::19fe418a-3323-490c-9ac7-e9924077871e" providerId="AD" clId="Web-{B851B9B3-D32D-CDF8-041F-3499A8A7A34A}" dt="2025-05-20T16:34:46.420" v="122" actId="1076"/>
        <pc:sldMkLst>
          <pc:docMk/>
          <pc:sldMk cId="2329606365" sldId="1324"/>
        </pc:sldMkLst>
      </pc:sldChg>
      <pc:sldChg chg="addSp modSp">
        <pc:chgData name="#Présidence - FACS Bretagne" userId="S::presidence@facs-bretagne.fr::19fe418a-3323-490c-9ac7-e9924077871e" providerId="AD" clId="Web-{B851B9B3-D32D-CDF8-041F-3499A8A7A34A}" dt="2025-05-20T16:43:26.010" v="231" actId="14100"/>
        <pc:sldMkLst>
          <pc:docMk/>
          <pc:sldMk cId="3868008396" sldId="1326"/>
        </pc:sldMkLst>
      </pc:sldChg>
    </pc:docChg>
  </pc:docChgLst>
  <pc:docChgLst>
    <pc:chgData name="Mathieu Cailleau - FACS Bretagne" userId="S::mathieu.cailleau@facs-bretagne.fr::c49bd2f9-7532-4afc-8f7c-b8bafe523a65" providerId="AD" clId="Web-{792C8632-872D-0EA2-1A57-479BBAB21C41}"/>
    <pc:docChg chg="addSld modSld">
      <pc:chgData name="Mathieu Cailleau - FACS Bretagne" userId="S::mathieu.cailleau@facs-bretagne.fr::c49bd2f9-7532-4afc-8f7c-b8bafe523a65" providerId="AD" clId="Web-{792C8632-872D-0EA2-1A57-479BBAB21C41}" dt="2025-07-29T07:25:56.752" v="43" actId="20577"/>
      <pc:docMkLst>
        <pc:docMk/>
      </pc:docMkLst>
      <pc:sldChg chg="modSp">
        <pc:chgData name="Mathieu Cailleau - FACS Bretagne" userId="S::mathieu.cailleau@facs-bretagne.fr::c49bd2f9-7532-4afc-8f7c-b8bafe523a65" providerId="AD" clId="Web-{792C8632-872D-0EA2-1A57-479BBAB21C41}" dt="2025-07-29T07:25:56.752" v="43" actId="20577"/>
        <pc:sldMkLst>
          <pc:docMk/>
          <pc:sldMk cId="1756174289" sldId="1346"/>
        </pc:sldMkLst>
      </pc:sldChg>
      <pc:sldChg chg="modSp add replId">
        <pc:chgData name="Mathieu Cailleau - FACS Bretagne" userId="S::mathieu.cailleau@facs-bretagne.fr::c49bd2f9-7532-4afc-8f7c-b8bafe523a65" providerId="AD" clId="Web-{792C8632-872D-0EA2-1A57-479BBAB21C41}" dt="2025-07-29T07:25:51.408" v="41" actId="20577"/>
        <pc:sldMkLst>
          <pc:docMk/>
          <pc:sldMk cId="3300220024" sldId="1348"/>
        </pc:sldMkLst>
      </pc:sldChg>
    </pc:docChg>
  </pc:docChgLst>
  <pc:docChgLst>
    <pc:chgData name="Mathieu Cailleau - FACS Bretagne" userId="c49bd2f9-7532-4afc-8f7c-b8bafe523a65" providerId="ADAL" clId="{53534969-142D-4019-89D9-6009D4348CFF}"/>
    <pc:docChg chg="modSld">
      <pc:chgData name="Mathieu Cailleau - FACS Bretagne" userId="c49bd2f9-7532-4afc-8f7c-b8bafe523a65" providerId="ADAL" clId="{53534969-142D-4019-89D9-6009D4348CFF}" dt="2025-08-29T06:49:00.337" v="0" actId="1076"/>
      <pc:docMkLst>
        <pc:docMk/>
      </pc:docMkLst>
      <pc:sldChg chg="modSp mod">
        <pc:chgData name="Mathieu Cailleau - FACS Bretagne" userId="c49bd2f9-7532-4afc-8f7c-b8bafe523a65" providerId="ADAL" clId="{53534969-142D-4019-89D9-6009D4348CFF}" dt="2025-08-29T06:49:00.337" v="0" actId="1076"/>
        <pc:sldMkLst>
          <pc:docMk/>
          <pc:sldMk cId="3314829940" sldId="1343"/>
        </pc:sldMkLst>
        <pc:spChg chg="mod">
          <ac:chgData name="Mathieu Cailleau - FACS Bretagne" userId="c49bd2f9-7532-4afc-8f7c-b8bafe523a65" providerId="ADAL" clId="{53534969-142D-4019-89D9-6009D4348CFF}" dt="2025-08-29T06:49:00.337" v="0" actId="1076"/>
          <ac:spMkLst>
            <pc:docMk/>
            <pc:sldMk cId="3314829940" sldId="1343"/>
            <ac:spMk id="2" creationId="{9C4BC809-4CBB-5E97-B283-29B156AC9714}"/>
          </ac:spMkLst>
        </pc:spChg>
      </pc:sldChg>
    </pc:docChg>
  </pc:docChgLst>
  <pc:docChgLst>
    <pc:chgData name="Mathieu Cailleau - FACS Bretagne" userId="S::mathieu.cailleau@facs-bretagne.fr::c49bd2f9-7532-4afc-8f7c-b8bafe523a65" providerId="AD" clId="Web-{6694D9A0-6106-ED21-B9BB-BF70EA95D6DF}"/>
    <pc:docChg chg="modSld">
      <pc:chgData name="Mathieu Cailleau - FACS Bretagne" userId="S::mathieu.cailleau@facs-bretagne.fr::c49bd2f9-7532-4afc-8f7c-b8bafe523a65" providerId="AD" clId="Web-{6694D9A0-6106-ED21-B9BB-BF70EA95D6DF}" dt="2025-08-29T06:38:22.333" v="4" actId="20577"/>
      <pc:docMkLst>
        <pc:docMk/>
      </pc:docMkLst>
      <pc:sldChg chg="modSp">
        <pc:chgData name="Mathieu Cailleau - FACS Bretagne" userId="S::mathieu.cailleau@facs-bretagne.fr::c49bd2f9-7532-4afc-8f7c-b8bafe523a65" providerId="AD" clId="Web-{6694D9A0-6106-ED21-B9BB-BF70EA95D6DF}" dt="2025-08-29T06:38:22.333" v="4" actId="20577"/>
        <pc:sldMkLst>
          <pc:docMk/>
          <pc:sldMk cId="3300220024" sldId="1348"/>
        </pc:sldMkLst>
        <pc:spChg chg="mod">
          <ac:chgData name="Mathieu Cailleau - FACS Bretagne" userId="S::mathieu.cailleau@facs-bretagne.fr::c49bd2f9-7532-4afc-8f7c-b8bafe523a65" providerId="AD" clId="Web-{6694D9A0-6106-ED21-B9BB-BF70EA95D6DF}" dt="2025-08-29T06:38:22.333" v="4" actId="20577"/>
          <ac:spMkLst>
            <pc:docMk/>
            <pc:sldMk cId="3300220024" sldId="1348"/>
            <ac:spMk id="3" creationId="{FA28F91A-5D12-6FD0-42CA-351FB4B4AE95}"/>
          </ac:spMkLst>
        </pc:spChg>
      </pc:sldChg>
    </pc:docChg>
  </pc:docChgLst>
  <pc:docChgLst>
    <pc:chgData name="CAGNON Sabine" userId="f08fe863-7ac9-434d-bac4-bf6c759c6829" providerId="ADAL" clId="{EEEE00B8-92B5-4488-AD9F-13646090B956}"/>
    <pc:docChg chg="undo redo custSel addSld delSld modSld addSection modSection">
      <pc:chgData name="CAGNON Sabine" userId="f08fe863-7ac9-434d-bac4-bf6c759c6829" providerId="ADAL" clId="{EEEE00B8-92B5-4488-AD9F-13646090B956}" dt="2025-07-29T14:54:23.279" v="3615" actId="404"/>
      <pc:docMkLst>
        <pc:docMk/>
      </pc:docMkLst>
      <pc:sldChg chg="modSp mod">
        <pc:chgData name="CAGNON Sabine" userId="f08fe863-7ac9-434d-bac4-bf6c759c6829" providerId="ADAL" clId="{EEEE00B8-92B5-4488-AD9F-13646090B956}" dt="2025-07-29T13:33:47.326" v="193" actId="1076"/>
        <pc:sldMkLst>
          <pc:docMk/>
          <pc:sldMk cId="3906621126" sldId="258"/>
        </pc:sldMkLst>
      </pc:sldChg>
      <pc:sldChg chg="delSp del mod">
        <pc:chgData name="CAGNON Sabine" userId="f08fe863-7ac9-434d-bac4-bf6c759c6829" providerId="ADAL" clId="{EEEE00B8-92B5-4488-AD9F-13646090B956}" dt="2025-07-29T13:51:43.150" v="556" actId="47"/>
        <pc:sldMkLst>
          <pc:docMk/>
          <pc:sldMk cId="641676135" sldId="1342"/>
        </pc:sldMkLst>
      </pc:sldChg>
      <pc:sldChg chg="addSp modSp mod">
        <pc:chgData name="CAGNON Sabine" userId="f08fe863-7ac9-434d-bac4-bf6c759c6829" providerId="ADAL" clId="{EEEE00B8-92B5-4488-AD9F-13646090B956}" dt="2025-07-29T13:57:11.824" v="647" actId="14100"/>
        <pc:sldMkLst>
          <pc:docMk/>
          <pc:sldMk cId="3314829940" sldId="1343"/>
        </pc:sldMkLst>
      </pc:sldChg>
      <pc:sldChg chg="addSp modSp mod">
        <pc:chgData name="CAGNON Sabine" userId="f08fe863-7ac9-434d-bac4-bf6c759c6829" providerId="ADAL" clId="{EEEE00B8-92B5-4488-AD9F-13646090B956}" dt="2025-07-29T14:40:24.465" v="1681" actId="108"/>
        <pc:sldMkLst>
          <pc:docMk/>
          <pc:sldMk cId="918586430" sldId="1345"/>
        </pc:sldMkLst>
      </pc:sldChg>
      <pc:sldChg chg="addSp delSp modSp mod">
        <pc:chgData name="CAGNON Sabine" userId="f08fe863-7ac9-434d-bac4-bf6c759c6829" providerId="ADAL" clId="{EEEE00B8-92B5-4488-AD9F-13646090B956}" dt="2025-07-29T14:32:55.735" v="984" actId="20577"/>
        <pc:sldMkLst>
          <pc:docMk/>
          <pc:sldMk cId="1756174289" sldId="1346"/>
        </pc:sldMkLst>
      </pc:sldChg>
      <pc:sldChg chg="addSp delSp modSp mod">
        <pc:chgData name="CAGNON Sabine" userId="f08fe863-7ac9-434d-bac4-bf6c759c6829" providerId="ADAL" clId="{EEEE00B8-92B5-4488-AD9F-13646090B956}" dt="2025-07-29T14:51:28.271" v="3415" actId="20577"/>
        <pc:sldMkLst>
          <pc:docMk/>
          <pc:sldMk cId="3379718181" sldId="1347"/>
        </pc:sldMkLst>
      </pc:sldChg>
      <pc:sldChg chg="modSp mod">
        <pc:chgData name="CAGNON Sabine" userId="f08fe863-7ac9-434d-bac4-bf6c759c6829" providerId="ADAL" clId="{EEEE00B8-92B5-4488-AD9F-13646090B956}" dt="2025-07-29T14:53:02.072" v="3491" actId="207"/>
        <pc:sldMkLst>
          <pc:docMk/>
          <pc:sldMk cId="3300220024" sldId="1348"/>
        </pc:sldMkLst>
      </pc:sldChg>
      <pc:sldChg chg="addSp delSp modSp add mod">
        <pc:chgData name="CAGNON Sabine" userId="f08fe863-7ac9-434d-bac4-bf6c759c6829" providerId="ADAL" clId="{EEEE00B8-92B5-4488-AD9F-13646090B956}" dt="2025-07-29T13:54:59.962" v="587" actId="2085"/>
        <pc:sldMkLst>
          <pc:docMk/>
          <pc:sldMk cId="2083882900" sldId="1349"/>
        </pc:sldMkLst>
      </pc:sldChg>
      <pc:sldChg chg="addSp delSp modSp add mod">
        <pc:chgData name="CAGNON Sabine" userId="f08fe863-7ac9-434d-bac4-bf6c759c6829" providerId="ADAL" clId="{EEEE00B8-92B5-4488-AD9F-13646090B956}" dt="2025-07-29T14:54:23.279" v="3615" actId="404"/>
        <pc:sldMkLst>
          <pc:docMk/>
          <pc:sldMk cId="2924611594" sldId="1350"/>
        </pc:sldMkLst>
      </pc:sldChg>
      <pc:sldChg chg="addSp delSp modSp add mod">
        <pc:chgData name="CAGNON Sabine" userId="f08fe863-7ac9-434d-bac4-bf6c759c6829" providerId="ADAL" clId="{EEEE00B8-92B5-4488-AD9F-13646090B956}" dt="2025-07-29T14:46:31.119" v="2723" actId="1076"/>
        <pc:sldMkLst>
          <pc:docMk/>
          <pc:sldMk cId="2373329638" sldId="1351"/>
        </pc:sldMkLst>
      </pc:sldChg>
      <pc:sldChg chg="addSp delSp modSp add mod">
        <pc:chgData name="CAGNON Sabine" userId="f08fe863-7ac9-434d-bac4-bf6c759c6829" providerId="ADAL" clId="{EEEE00B8-92B5-4488-AD9F-13646090B956}" dt="2025-07-29T14:40:47.706" v="1714" actId="5793"/>
        <pc:sldMkLst>
          <pc:docMk/>
          <pc:sldMk cId="4265659989" sldId="1352"/>
        </pc:sldMkLst>
      </pc:sldChg>
      <pc:sldChg chg="add">
        <pc:chgData name="CAGNON Sabine" userId="f08fe863-7ac9-434d-bac4-bf6c759c6829" providerId="ADAL" clId="{EEEE00B8-92B5-4488-AD9F-13646090B956}" dt="2025-07-29T14:41:00.760" v="1715" actId="2890"/>
        <pc:sldMkLst>
          <pc:docMk/>
          <pc:sldMk cId="677125300" sldId="1353"/>
        </pc:sldMkLst>
      </pc:sldChg>
      <pc:sldChg chg="modSp add mod">
        <pc:chgData name="CAGNON Sabine" userId="f08fe863-7ac9-434d-bac4-bf6c759c6829" providerId="ADAL" clId="{EEEE00B8-92B5-4488-AD9F-13646090B956}" dt="2025-07-29T14:53:17.296" v="3536" actId="20577"/>
        <pc:sldMkLst>
          <pc:docMk/>
          <pc:sldMk cId="2964243506" sldId="1354"/>
        </pc:sldMkLst>
      </pc:sldChg>
    </pc:docChg>
  </pc:docChgLst>
  <pc:docChgLst>
    <pc:chgData name="Mathieu Cailleau - FACS Bretagne" userId="S::mathieu.cailleau@facs-bretagne.fr::c49bd2f9-7532-4afc-8f7c-b8bafe523a65" providerId="AD" clId="Web-{83F5521E-B429-0320-08E9-FE4748C37445}"/>
    <pc:docChg chg="addSld modSld">
      <pc:chgData name="Mathieu Cailleau - FACS Bretagne" userId="S::mathieu.cailleau@facs-bretagne.fr::c49bd2f9-7532-4afc-8f7c-b8bafe523a65" providerId="AD" clId="Web-{83F5521E-B429-0320-08E9-FE4748C37445}" dt="2025-05-20T15:32:42.078" v="414" actId="1076"/>
      <pc:docMkLst>
        <pc:docMk/>
      </pc:docMkLst>
      <pc:sldChg chg="addSp delSp modSp">
        <pc:chgData name="Mathieu Cailleau - FACS Bretagne" userId="S::mathieu.cailleau@facs-bretagne.fr::c49bd2f9-7532-4afc-8f7c-b8bafe523a65" providerId="AD" clId="Web-{83F5521E-B429-0320-08E9-FE4748C37445}" dt="2025-05-20T14:56:57.988" v="227" actId="1076"/>
        <pc:sldMkLst>
          <pc:docMk/>
          <pc:sldMk cId="3007907262" sldId="1270"/>
        </pc:sldMkLst>
      </pc:sldChg>
      <pc:sldChg chg="modSp">
        <pc:chgData name="Mathieu Cailleau - FACS Bretagne" userId="S::mathieu.cailleau@facs-bretagne.fr::c49bd2f9-7532-4afc-8f7c-b8bafe523a65" providerId="AD" clId="Web-{83F5521E-B429-0320-08E9-FE4748C37445}" dt="2025-05-20T15:23:38.528" v="359" actId="1076"/>
        <pc:sldMkLst>
          <pc:docMk/>
          <pc:sldMk cId="3699036941" sldId="1286"/>
        </pc:sldMkLst>
      </pc:sldChg>
      <pc:sldChg chg="modSp">
        <pc:chgData name="Mathieu Cailleau - FACS Bretagne" userId="S::mathieu.cailleau@facs-bretagne.fr::c49bd2f9-7532-4afc-8f7c-b8bafe523a65" providerId="AD" clId="Web-{83F5521E-B429-0320-08E9-FE4748C37445}" dt="2025-05-20T15:20:57.102" v="308" actId="20577"/>
        <pc:sldMkLst>
          <pc:docMk/>
          <pc:sldMk cId="2643336269" sldId="1288"/>
        </pc:sldMkLst>
      </pc:sldChg>
      <pc:sldChg chg="addSp modSp">
        <pc:chgData name="Mathieu Cailleau - FACS Bretagne" userId="S::mathieu.cailleau@facs-bretagne.fr::c49bd2f9-7532-4afc-8f7c-b8bafe523a65" providerId="AD" clId="Web-{83F5521E-B429-0320-08E9-FE4748C37445}" dt="2025-05-20T14:52:30.823" v="121" actId="1076"/>
        <pc:sldMkLst>
          <pc:docMk/>
          <pc:sldMk cId="1956508282" sldId="1295"/>
        </pc:sldMkLst>
      </pc:sldChg>
      <pc:sldChg chg="modSp">
        <pc:chgData name="Mathieu Cailleau - FACS Bretagne" userId="S::mathieu.cailleau@facs-bretagne.fr::c49bd2f9-7532-4afc-8f7c-b8bafe523a65" providerId="AD" clId="Web-{83F5521E-B429-0320-08E9-FE4748C37445}" dt="2025-05-20T14:57:16.176" v="230" actId="20577"/>
        <pc:sldMkLst>
          <pc:docMk/>
          <pc:sldMk cId="410379598" sldId="1298"/>
        </pc:sldMkLst>
      </pc:sldChg>
      <pc:sldChg chg="addSp modSp">
        <pc:chgData name="Mathieu Cailleau - FACS Bretagne" userId="S::mathieu.cailleau@facs-bretagne.fr::c49bd2f9-7532-4afc-8f7c-b8bafe523a65" providerId="AD" clId="Web-{83F5521E-B429-0320-08E9-FE4748C37445}" dt="2025-05-20T15:27:43.365" v="361"/>
        <pc:sldMkLst>
          <pc:docMk/>
          <pc:sldMk cId="1147726716" sldId="1300"/>
        </pc:sldMkLst>
      </pc:sldChg>
      <pc:sldChg chg="modSp">
        <pc:chgData name="Mathieu Cailleau - FACS Bretagne" userId="S::mathieu.cailleau@facs-bretagne.fr::c49bd2f9-7532-4afc-8f7c-b8bafe523a65" providerId="AD" clId="Web-{83F5521E-B429-0320-08E9-FE4748C37445}" dt="2025-05-20T14:58:48.976" v="256" actId="20577"/>
        <pc:sldMkLst>
          <pc:docMk/>
          <pc:sldMk cId="4289372633" sldId="1301"/>
        </pc:sldMkLst>
      </pc:sldChg>
      <pc:sldChg chg="modSp">
        <pc:chgData name="Mathieu Cailleau - FACS Bretagne" userId="S::mathieu.cailleau@facs-bretagne.fr::c49bd2f9-7532-4afc-8f7c-b8bafe523a65" providerId="AD" clId="Web-{83F5521E-B429-0320-08E9-FE4748C37445}" dt="2025-05-20T14:31:39.654" v="87" actId="20577"/>
        <pc:sldMkLst>
          <pc:docMk/>
          <pc:sldMk cId="3281218181" sldId="1306"/>
        </pc:sldMkLst>
      </pc:sldChg>
      <pc:sldChg chg="modSp">
        <pc:chgData name="Mathieu Cailleau - FACS Bretagne" userId="S::mathieu.cailleau@facs-bretagne.fr::c49bd2f9-7532-4afc-8f7c-b8bafe523a65" providerId="AD" clId="Web-{83F5521E-B429-0320-08E9-FE4748C37445}" dt="2025-05-20T14:19:26.738" v="46" actId="1076"/>
        <pc:sldMkLst>
          <pc:docMk/>
          <pc:sldMk cId="1572117552" sldId="1310"/>
        </pc:sldMkLst>
      </pc:sldChg>
      <pc:sldChg chg="modSp">
        <pc:chgData name="Mathieu Cailleau - FACS Bretagne" userId="S::mathieu.cailleau@facs-bretagne.fr::c49bd2f9-7532-4afc-8f7c-b8bafe523a65" providerId="AD" clId="Web-{83F5521E-B429-0320-08E9-FE4748C37445}" dt="2025-05-20T14:45:01.307" v="91" actId="1076"/>
        <pc:sldMkLst>
          <pc:docMk/>
          <pc:sldMk cId="587591848" sldId="1315"/>
        </pc:sldMkLst>
      </pc:sldChg>
      <pc:sldChg chg="addSp delSp modSp">
        <pc:chgData name="Mathieu Cailleau - FACS Bretagne" userId="S::mathieu.cailleau@facs-bretagne.fr::c49bd2f9-7532-4afc-8f7c-b8bafe523a65" providerId="AD" clId="Web-{83F5521E-B429-0320-08E9-FE4748C37445}" dt="2025-05-20T14:59:14.258" v="267" actId="20577"/>
        <pc:sldMkLst>
          <pc:docMk/>
          <pc:sldMk cId="143049870" sldId="1323"/>
        </pc:sldMkLst>
      </pc:sldChg>
      <pc:sldChg chg="modSp">
        <pc:chgData name="Mathieu Cailleau - FACS Bretagne" userId="S::mathieu.cailleau@facs-bretagne.fr::c49bd2f9-7532-4afc-8f7c-b8bafe523a65" providerId="AD" clId="Web-{83F5521E-B429-0320-08E9-FE4748C37445}" dt="2025-05-20T14:51:13.789" v="115" actId="20577"/>
        <pc:sldMkLst>
          <pc:docMk/>
          <pc:sldMk cId="3181892205" sldId="1325"/>
        </pc:sldMkLst>
      </pc:sldChg>
      <pc:sldChg chg="modSp">
        <pc:chgData name="Mathieu Cailleau - FACS Bretagne" userId="S::mathieu.cailleau@facs-bretagne.fr::c49bd2f9-7532-4afc-8f7c-b8bafe523a65" providerId="AD" clId="Web-{83F5521E-B429-0320-08E9-FE4748C37445}" dt="2025-05-20T14:55:56.252" v="188" actId="20577"/>
        <pc:sldMkLst>
          <pc:docMk/>
          <pc:sldMk cId="3868008396" sldId="1326"/>
        </pc:sldMkLst>
      </pc:sldChg>
      <pc:sldChg chg="modSp add replId">
        <pc:chgData name="Mathieu Cailleau - FACS Bretagne" userId="S::mathieu.cailleau@facs-bretagne.fr::c49bd2f9-7532-4afc-8f7c-b8bafe523a65" providerId="AD" clId="Web-{83F5521E-B429-0320-08E9-FE4748C37445}" dt="2025-05-20T15:32:42.078" v="414" actId="1076"/>
        <pc:sldMkLst>
          <pc:docMk/>
          <pc:sldMk cId="2239688161" sldId="1332"/>
        </pc:sldMkLst>
      </pc:sldChg>
    </pc:docChg>
  </pc:docChgLst>
  <pc:docChgLst>
    <pc:chgData name="Mathieu Cailleau - FACS Bretagne" userId="S::mathieu.cailleau@facs-bretagne.fr::c49bd2f9-7532-4afc-8f7c-b8bafe523a65" providerId="AD" clId="Web-{96362A32-D6F7-7899-9D0D-5434790FBF71}"/>
    <pc:docChg chg="modSld">
      <pc:chgData name="Mathieu Cailleau - FACS Bretagne" userId="S::mathieu.cailleau@facs-bretagne.fr::c49bd2f9-7532-4afc-8f7c-b8bafe523a65" providerId="AD" clId="Web-{96362A32-D6F7-7899-9D0D-5434790FBF71}" dt="2025-05-20T18:43:03.999" v="0" actId="1076"/>
      <pc:docMkLst>
        <pc:docMk/>
      </pc:docMkLst>
      <pc:sldChg chg="modSp">
        <pc:chgData name="Mathieu Cailleau - FACS Bretagne" userId="S::mathieu.cailleau@facs-bretagne.fr::c49bd2f9-7532-4afc-8f7c-b8bafe523a65" providerId="AD" clId="Web-{96362A32-D6F7-7899-9D0D-5434790FBF71}" dt="2025-05-20T18:43:03.999" v="0" actId="1076"/>
        <pc:sldMkLst>
          <pc:docMk/>
          <pc:sldMk cId="285840982" sldId="1333"/>
        </pc:sldMkLst>
      </pc:sldChg>
    </pc:docChg>
  </pc:docChgLst>
  <pc:docChgLst>
    <pc:chgData name="#Présidence - FACS Bretagne" userId="19fe418a-3323-490c-9ac7-e9924077871e" providerId="ADAL" clId="{D48DD63A-6635-4C6D-B30B-6BECD848029F}"/>
    <pc:docChg chg="undo custSel addSld delSld modSld sldOrd">
      <pc:chgData name="#Présidence - FACS Bretagne" userId="19fe418a-3323-490c-9ac7-e9924077871e" providerId="ADAL" clId="{D48DD63A-6635-4C6D-B30B-6BECD848029F}" dt="2025-05-20T18:45:40.309" v="1933" actId="1076"/>
      <pc:docMkLst>
        <pc:docMk/>
      </pc:docMkLst>
      <pc:sldChg chg="add del setBg">
        <pc:chgData name="#Présidence - FACS Bretagne" userId="19fe418a-3323-490c-9ac7-e9924077871e" providerId="ADAL" clId="{D48DD63A-6635-4C6D-B30B-6BECD848029F}" dt="2025-05-19T16:09:41.014" v="323" actId="47"/>
        <pc:sldMkLst>
          <pc:docMk/>
          <pc:sldMk cId="0" sldId="258"/>
        </pc:sldMkLst>
      </pc:sldChg>
      <pc:sldChg chg="modSp mod">
        <pc:chgData name="#Présidence - FACS Bretagne" userId="19fe418a-3323-490c-9ac7-e9924077871e" providerId="ADAL" clId="{D48DD63A-6635-4C6D-B30B-6BECD848029F}" dt="2025-05-20T18:45:40.309" v="1933" actId="1076"/>
        <pc:sldMkLst>
          <pc:docMk/>
          <pc:sldMk cId="4098648940" sldId="341"/>
        </pc:sldMkLst>
      </pc:sldChg>
      <pc:sldChg chg="delSp modSp mod">
        <pc:chgData name="#Présidence - FACS Bretagne" userId="19fe418a-3323-490c-9ac7-e9924077871e" providerId="ADAL" clId="{D48DD63A-6635-4C6D-B30B-6BECD848029F}" dt="2025-05-20T16:48:20.259" v="1696" actId="1076"/>
        <pc:sldMkLst>
          <pc:docMk/>
          <pc:sldMk cId="2194623545" sldId="1229"/>
        </pc:sldMkLst>
      </pc:sldChg>
      <pc:sldChg chg="modSp mod">
        <pc:chgData name="#Présidence - FACS Bretagne" userId="19fe418a-3323-490c-9ac7-e9924077871e" providerId="ADAL" clId="{D48DD63A-6635-4C6D-B30B-6BECD848029F}" dt="2025-05-20T18:17:10.444" v="1896" actId="18131"/>
        <pc:sldMkLst>
          <pc:docMk/>
          <pc:sldMk cId="3482466216" sldId="1247"/>
        </pc:sldMkLst>
      </pc:sldChg>
      <pc:sldChg chg="mod modShow">
        <pc:chgData name="#Présidence - FACS Bretagne" userId="19fe418a-3323-490c-9ac7-e9924077871e" providerId="ADAL" clId="{D48DD63A-6635-4C6D-B30B-6BECD848029F}" dt="2025-05-19T17:12:11.170" v="1000" actId="729"/>
        <pc:sldMkLst>
          <pc:docMk/>
          <pc:sldMk cId="674411291" sldId="1249"/>
        </pc:sldMkLst>
      </pc:sldChg>
      <pc:sldChg chg="addSp modSp mod">
        <pc:chgData name="#Présidence - FACS Bretagne" userId="19fe418a-3323-490c-9ac7-e9924077871e" providerId="ADAL" clId="{D48DD63A-6635-4C6D-B30B-6BECD848029F}" dt="2025-05-19T17:11:26.310" v="999" actId="108"/>
        <pc:sldMkLst>
          <pc:docMk/>
          <pc:sldMk cId="1226497371" sldId="1250"/>
        </pc:sldMkLst>
      </pc:sldChg>
      <pc:sldChg chg="addSp delSp modSp mod">
        <pc:chgData name="#Présidence - FACS Bretagne" userId="19fe418a-3323-490c-9ac7-e9924077871e" providerId="ADAL" clId="{D48DD63A-6635-4C6D-B30B-6BECD848029F}" dt="2025-05-19T17:13:40.905" v="1014"/>
        <pc:sldMkLst>
          <pc:docMk/>
          <pc:sldMk cId="751152145" sldId="1251"/>
        </pc:sldMkLst>
      </pc:sldChg>
      <pc:sldChg chg="addSp modSp mod">
        <pc:chgData name="#Présidence - FACS Bretagne" userId="19fe418a-3323-490c-9ac7-e9924077871e" providerId="ADAL" clId="{D48DD63A-6635-4C6D-B30B-6BECD848029F}" dt="2025-05-19T17:14:43.757" v="1025" actId="1076"/>
        <pc:sldMkLst>
          <pc:docMk/>
          <pc:sldMk cId="2316728400" sldId="1252"/>
        </pc:sldMkLst>
      </pc:sldChg>
      <pc:sldChg chg="ord">
        <pc:chgData name="#Présidence - FACS Bretagne" userId="19fe418a-3323-490c-9ac7-e9924077871e" providerId="ADAL" clId="{D48DD63A-6635-4C6D-B30B-6BECD848029F}" dt="2025-05-19T17:15:16.615" v="1027"/>
        <pc:sldMkLst>
          <pc:docMk/>
          <pc:sldMk cId="745803900" sldId="1254"/>
        </pc:sldMkLst>
      </pc:sldChg>
      <pc:sldChg chg="addSp modSp mod">
        <pc:chgData name="#Présidence - FACS Bretagne" userId="19fe418a-3323-490c-9ac7-e9924077871e" providerId="ADAL" clId="{D48DD63A-6635-4C6D-B30B-6BECD848029F}" dt="2025-05-19T17:18:30.988" v="1057" actId="2711"/>
        <pc:sldMkLst>
          <pc:docMk/>
          <pc:sldMk cId="3779541199" sldId="1255"/>
        </pc:sldMkLst>
      </pc:sldChg>
      <pc:sldChg chg="ord">
        <pc:chgData name="#Présidence - FACS Bretagne" userId="19fe418a-3323-490c-9ac7-e9924077871e" providerId="ADAL" clId="{D48DD63A-6635-4C6D-B30B-6BECD848029F}" dt="2025-05-19T17:18:54.208" v="1059"/>
        <pc:sldMkLst>
          <pc:docMk/>
          <pc:sldMk cId="2827093838" sldId="1256"/>
        </pc:sldMkLst>
      </pc:sldChg>
      <pc:sldChg chg="modSp mod">
        <pc:chgData name="#Présidence - FACS Bretagne" userId="19fe418a-3323-490c-9ac7-e9924077871e" providerId="ADAL" clId="{D48DD63A-6635-4C6D-B30B-6BECD848029F}" dt="2025-05-19T16:38:23.768" v="737" actId="13926"/>
        <pc:sldMkLst>
          <pc:docMk/>
          <pc:sldMk cId="1901208596" sldId="1258"/>
        </pc:sldMkLst>
      </pc:sldChg>
      <pc:sldChg chg="modSp mod">
        <pc:chgData name="#Présidence - FACS Bretagne" userId="19fe418a-3323-490c-9ac7-e9924077871e" providerId="ADAL" clId="{D48DD63A-6635-4C6D-B30B-6BECD848029F}" dt="2025-05-19T17:04:38.914" v="942" actId="114"/>
        <pc:sldMkLst>
          <pc:docMk/>
          <pc:sldMk cId="1970884460" sldId="1259"/>
        </pc:sldMkLst>
      </pc:sldChg>
      <pc:sldChg chg="addSp modSp mod setBg">
        <pc:chgData name="#Présidence - FACS Bretagne" userId="19fe418a-3323-490c-9ac7-e9924077871e" providerId="ADAL" clId="{D48DD63A-6635-4C6D-B30B-6BECD848029F}" dt="2025-05-19T17:20:44.616" v="1096" actId="20577"/>
        <pc:sldMkLst>
          <pc:docMk/>
          <pc:sldMk cId="590577953" sldId="1260"/>
        </pc:sldMkLst>
      </pc:sldChg>
      <pc:sldChg chg="addSp delSp modSp mod setBg">
        <pc:chgData name="#Présidence - FACS Bretagne" userId="19fe418a-3323-490c-9ac7-e9924077871e" providerId="ADAL" clId="{D48DD63A-6635-4C6D-B30B-6BECD848029F}" dt="2025-05-19T17:53:38.575" v="1262" actId="113"/>
        <pc:sldMkLst>
          <pc:docMk/>
          <pc:sldMk cId="2651752225" sldId="1262"/>
        </pc:sldMkLst>
      </pc:sldChg>
      <pc:sldChg chg="modSp mod">
        <pc:chgData name="#Présidence - FACS Bretagne" userId="19fe418a-3323-490c-9ac7-e9924077871e" providerId="ADAL" clId="{D48DD63A-6635-4C6D-B30B-6BECD848029F}" dt="2025-05-19T17:30:48.184" v="1157" actId="20577"/>
        <pc:sldMkLst>
          <pc:docMk/>
          <pc:sldMk cId="1826041883" sldId="1263"/>
        </pc:sldMkLst>
      </pc:sldChg>
      <pc:sldChg chg="addSp delSp modSp mod">
        <pc:chgData name="#Présidence - FACS Bretagne" userId="19fe418a-3323-490c-9ac7-e9924077871e" providerId="ADAL" clId="{D48DD63A-6635-4C6D-B30B-6BECD848029F}" dt="2025-05-19T17:53:59.100" v="1272" actId="1076"/>
        <pc:sldMkLst>
          <pc:docMk/>
          <pc:sldMk cId="4164499890" sldId="1264"/>
        </pc:sldMkLst>
      </pc:sldChg>
      <pc:sldChg chg="addSp delSp modSp mod setBg">
        <pc:chgData name="#Présidence - FACS Bretagne" userId="19fe418a-3323-490c-9ac7-e9924077871e" providerId="ADAL" clId="{D48DD63A-6635-4C6D-B30B-6BECD848029F}" dt="2025-05-19T17:49:50.167" v="1222" actId="1076"/>
        <pc:sldMkLst>
          <pc:docMk/>
          <pc:sldMk cId="2290517047" sldId="1265"/>
        </pc:sldMkLst>
      </pc:sldChg>
      <pc:sldChg chg="addSp modSp mod">
        <pc:chgData name="#Présidence - FACS Bretagne" userId="19fe418a-3323-490c-9ac7-e9924077871e" providerId="ADAL" clId="{D48DD63A-6635-4C6D-B30B-6BECD848029F}" dt="2025-05-19T16:41:45.605" v="761" actId="1076"/>
        <pc:sldMkLst>
          <pc:docMk/>
          <pc:sldMk cId="1051561114" sldId="1266"/>
        </pc:sldMkLst>
      </pc:sldChg>
      <pc:sldChg chg="modSp mod">
        <pc:chgData name="#Présidence - FACS Bretagne" userId="19fe418a-3323-490c-9ac7-e9924077871e" providerId="ADAL" clId="{D48DD63A-6635-4C6D-B30B-6BECD848029F}" dt="2025-05-19T17:57:30.755" v="1306" actId="20577"/>
        <pc:sldMkLst>
          <pc:docMk/>
          <pc:sldMk cId="3007907262" sldId="1270"/>
        </pc:sldMkLst>
      </pc:sldChg>
      <pc:sldChg chg="modSp mod ord">
        <pc:chgData name="#Présidence - FACS Bretagne" userId="19fe418a-3323-490c-9ac7-e9924077871e" providerId="ADAL" clId="{D48DD63A-6635-4C6D-B30B-6BECD848029F}" dt="2025-05-19T18:00:18.612" v="1375" actId="13926"/>
        <pc:sldMkLst>
          <pc:docMk/>
          <pc:sldMk cId="1137148290" sldId="1271"/>
        </pc:sldMkLst>
      </pc:sldChg>
      <pc:sldChg chg="modSp mod">
        <pc:chgData name="#Présidence - FACS Bretagne" userId="19fe418a-3323-490c-9ac7-e9924077871e" providerId="ADAL" clId="{D48DD63A-6635-4C6D-B30B-6BECD848029F}" dt="2025-05-19T18:04:34.075" v="1693" actId="14100"/>
        <pc:sldMkLst>
          <pc:docMk/>
          <pc:sldMk cId="1578316850" sldId="1272"/>
        </pc:sldMkLst>
      </pc:sldChg>
      <pc:sldChg chg="addSp delSp modSp mod setBg">
        <pc:chgData name="#Présidence - FACS Bretagne" userId="19fe418a-3323-490c-9ac7-e9924077871e" providerId="ADAL" clId="{D48DD63A-6635-4C6D-B30B-6BECD848029F}" dt="2025-05-19T16:12:27.307" v="349" actId="166"/>
        <pc:sldMkLst>
          <pc:docMk/>
          <pc:sldMk cId="3309940415" sldId="1273"/>
        </pc:sldMkLst>
      </pc:sldChg>
      <pc:sldChg chg="modSp mod ord">
        <pc:chgData name="#Présidence - FACS Bretagne" userId="19fe418a-3323-490c-9ac7-e9924077871e" providerId="ADAL" clId="{D48DD63A-6635-4C6D-B30B-6BECD848029F}" dt="2025-05-19T17:59:18.385" v="1331"/>
        <pc:sldMkLst>
          <pc:docMk/>
          <pc:sldMk cId="595006511" sldId="1274"/>
        </pc:sldMkLst>
      </pc:sldChg>
      <pc:sldChg chg="addSp delSp modSp del mod">
        <pc:chgData name="#Présidence - FACS Bretagne" userId="19fe418a-3323-490c-9ac7-e9924077871e" providerId="ADAL" clId="{D48DD63A-6635-4C6D-B30B-6BECD848029F}" dt="2025-05-20T17:35:41.402" v="1747" actId="47"/>
        <pc:sldMkLst>
          <pc:docMk/>
          <pc:sldMk cId="4138207049" sldId="1285"/>
        </pc:sldMkLst>
      </pc:sldChg>
      <pc:sldChg chg="delSp modSp mod setBg">
        <pc:chgData name="#Présidence - FACS Bretagne" userId="19fe418a-3323-490c-9ac7-e9924077871e" providerId="ADAL" clId="{D48DD63A-6635-4C6D-B30B-6BECD848029F}" dt="2025-05-19T16:52:32.211" v="838" actId="1076"/>
        <pc:sldMkLst>
          <pc:docMk/>
          <pc:sldMk cId="842258614" sldId="1290"/>
        </pc:sldMkLst>
      </pc:sldChg>
      <pc:sldChg chg="addSp modSp mod">
        <pc:chgData name="#Présidence - FACS Bretagne" userId="19fe418a-3323-490c-9ac7-e9924077871e" providerId="ADAL" clId="{D48DD63A-6635-4C6D-B30B-6BECD848029F}" dt="2025-05-19T17:38:32.132" v="1184" actId="1076"/>
        <pc:sldMkLst>
          <pc:docMk/>
          <pc:sldMk cId="4277495746" sldId="1292"/>
        </pc:sldMkLst>
      </pc:sldChg>
      <pc:sldChg chg="addSp modSp mod setBg">
        <pc:chgData name="#Présidence - FACS Bretagne" userId="19fe418a-3323-490c-9ac7-e9924077871e" providerId="ADAL" clId="{D48DD63A-6635-4C6D-B30B-6BECD848029F}" dt="2025-05-19T17:51:07.168" v="1229" actId="1076"/>
        <pc:sldMkLst>
          <pc:docMk/>
          <pc:sldMk cId="3606745680" sldId="1293"/>
        </pc:sldMkLst>
      </pc:sldChg>
      <pc:sldChg chg="addSp delSp modSp del mod">
        <pc:chgData name="#Présidence - FACS Bretagne" userId="19fe418a-3323-490c-9ac7-e9924077871e" providerId="ADAL" clId="{D48DD63A-6635-4C6D-B30B-6BECD848029F}" dt="2025-05-20T17:59:43.559" v="1884" actId="47"/>
        <pc:sldMkLst>
          <pc:docMk/>
          <pc:sldMk cId="1147726716" sldId="1300"/>
        </pc:sldMkLst>
      </pc:sldChg>
      <pc:sldChg chg="new del">
        <pc:chgData name="#Présidence - FACS Bretagne" userId="19fe418a-3323-490c-9ac7-e9924077871e" providerId="ADAL" clId="{D48DD63A-6635-4C6D-B30B-6BECD848029F}" dt="2025-05-19T16:09:39.830" v="322" actId="47"/>
        <pc:sldMkLst>
          <pc:docMk/>
          <pc:sldMk cId="2568514104" sldId="1301"/>
        </pc:sldMkLst>
      </pc:sldChg>
      <pc:sldChg chg="addSp delSp modSp add mod">
        <pc:chgData name="#Présidence - FACS Bretagne" userId="19fe418a-3323-490c-9ac7-e9924077871e" providerId="ADAL" clId="{D48DD63A-6635-4C6D-B30B-6BECD848029F}" dt="2025-05-19T16:10:05.450" v="337" actId="13926"/>
        <pc:sldMkLst>
          <pc:docMk/>
          <pc:sldMk cId="0" sldId="1302"/>
        </pc:sldMkLst>
      </pc:sldChg>
      <pc:sldChg chg="modSp add mod">
        <pc:chgData name="#Présidence - FACS Bretagne" userId="19fe418a-3323-490c-9ac7-e9924077871e" providerId="ADAL" clId="{D48DD63A-6635-4C6D-B30B-6BECD848029F}" dt="2025-05-19T16:13:48.024" v="371" actId="13926"/>
        <pc:sldMkLst>
          <pc:docMk/>
          <pc:sldMk cId="3954977875" sldId="1303"/>
        </pc:sldMkLst>
      </pc:sldChg>
      <pc:sldChg chg="addSp delSp modSp add mod ord">
        <pc:chgData name="#Présidence - FACS Bretagne" userId="19fe418a-3323-490c-9ac7-e9924077871e" providerId="ADAL" clId="{D48DD63A-6635-4C6D-B30B-6BECD848029F}" dt="2025-05-19T16:26:42.915" v="383" actId="732"/>
        <pc:sldMkLst>
          <pc:docMk/>
          <pc:sldMk cId="3134786705" sldId="1304"/>
        </pc:sldMkLst>
      </pc:sldChg>
      <pc:sldChg chg="new del">
        <pc:chgData name="#Présidence - FACS Bretagne" userId="19fe418a-3323-490c-9ac7-e9924077871e" providerId="ADAL" clId="{D48DD63A-6635-4C6D-B30B-6BECD848029F}" dt="2025-05-19T16:25:15.261" v="373" actId="680"/>
        <pc:sldMkLst>
          <pc:docMk/>
          <pc:sldMk cId="3270859950" sldId="1304"/>
        </pc:sldMkLst>
      </pc:sldChg>
      <pc:sldChg chg="addSp modSp add mod ord">
        <pc:chgData name="#Présidence - FACS Bretagne" userId="19fe418a-3323-490c-9ac7-e9924077871e" providerId="ADAL" clId="{D48DD63A-6635-4C6D-B30B-6BECD848029F}" dt="2025-05-19T16:40:31.968" v="755" actId="20577"/>
        <pc:sldMkLst>
          <pc:docMk/>
          <pc:sldMk cId="2093181922" sldId="1305"/>
        </pc:sldMkLst>
      </pc:sldChg>
      <pc:sldChg chg="addSp delSp modSp add mod">
        <pc:chgData name="#Présidence - FACS Bretagne" userId="19fe418a-3323-490c-9ac7-e9924077871e" providerId="ADAL" clId="{D48DD63A-6635-4C6D-B30B-6BECD848029F}" dt="2025-05-19T18:03:37.694" v="1665" actId="20577"/>
        <pc:sldMkLst>
          <pc:docMk/>
          <pc:sldMk cId="3281218181" sldId="1306"/>
        </pc:sldMkLst>
      </pc:sldChg>
      <pc:sldChg chg="addSp delSp modSp add mod">
        <pc:chgData name="#Présidence - FACS Bretagne" userId="19fe418a-3323-490c-9ac7-e9924077871e" providerId="ADAL" clId="{D48DD63A-6635-4C6D-B30B-6BECD848029F}" dt="2025-05-19T17:52:55.404" v="1240" actId="207"/>
        <pc:sldMkLst>
          <pc:docMk/>
          <pc:sldMk cId="2946593239" sldId="1307"/>
        </pc:sldMkLst>
      </pc:sldChg>
      <pc:sldChg chg="modSp add mod ord">
        <pc:chgData name="#Présidence - FACS Bretagne" userId="19fe418a-3323-490c-9ac7-e9924077871e" providerId="ADAL" clId="{D48DD63A-6635-4C6D-B30B-6BECD848029F}" dt="2025-05-19T18:03:11.189" v="1648" actId="20577"/>
        <pc:sldMkLst>
          <pc:docMk/>
          <pc:sldMk cId="2717194847" sldId="1308"/>
        </pc:sldMkLst>
      </pc:sldChg>
      <pc:sldChg chg="modSp add mod">
        <pc:chgData name="#Présidence - FACS Bretagne" userId="19fe418a-3323-490c-9ac7-e9924077871e" providerId="ADAL" clId="{D48DD63A-6635-4C6D-B30B-6BECD848029F}" dt="2025-05-19T18:02:13.990" v="1563" actId="13926"/>
        <pc:sldMkLst>
          <pc:docMk/>
          <pc:sldMk cId="1299405127" sldId="1309"/>
        </pc:sldMkLst>
      </pc:sldChg>
      <pc:sldChg chg="addSp delSp modSp add mod">
        <pc:chgData name="#Présidence - FACS Bretagne" userId="19fe418a-3323-490c-9ac7-e9924077871e" providerId="ADAL" clId="{D48DD63A-6635-4C6D-B30B-6BECD848029F}" dt="2025-05-20T18:02:24.683" v="1888" actId="14100"/>
        <pc:sldMkLst>
          <pc:docMk/>
          <pc:sldMk cId="285840982" sldId="1333"/>
        </pc:sldMkLst>
      </pc:sldChg>
      <pc:sldChg chg="add del">
        <pc:chgData name="#Présidence - FACS Bretagne" userId="19fe418a-3323-490c-9ac7-e9924077871e" providerId="ADAL" clId="{D48DD63A-6635-4C6D-B30B-6BECD848029F}" dt="2025-05-20T17:46:31.305" v="1767" actId="47"/>
        <pc:sldMkLst>
          <pc:docMk/>
          <pc:sldMk cId="684294671" sldId="1334"/>
        </pc:sldMkLst>
      </pc:sldChg>
      <pc:sldChg chg="addSp delSp modSp add mod">
        <pc:chgData name="#Présidence - FACS Bretagne" userId="19fe418a-3323-490c-9ac7-e9924077871e" providerId="ADAL" clId="{D48DD63A-6635-4C6D-B30B-6BECD848029F}" dt="2025-05-20T18:01:35.630" v="1886" actId="403"/>
        <pc:sldMkLst>
          <pc:docMk/>
          <pc:sldMk cId="2124641861" sldId="1334"/>
        </pc:sldMkLst>
      </pc:sldChg>
    </pc:docChg>
  </pc:docChgLst>
  <pc:docChgLst>
    <pc:chgData name="#Présidence - FACS Bretagne" userId="S::presidence@facs-bretagne.fr::19fe418a-3323-490c-9ac7-e9924077871e" providerId="AD" clId="Web-{5E529C0F-F12B-E404-DFF0-4A31FCFA5B86}"/>
    <pc:docChg chg="modSld">
      <pc:chgData name="#Présidence - FACS Bretagne" userId="S::presidence@facs-bretagne.fr::19fe418a-3323-490c-9ac7-e9924077871e" providerId="AD" clId="Web-{5E529C0F-F12B-E404-DFF0-4A31FCFA5B86}" dt="2025-05-19T18:07:13.972" v="55"/>
      <pc:docMkLst>
        <pc:docMk/>
      </pc:docMkLst>
      <pc:sldChg chg="modSp">
        <pc:chgData name="#Présidence - FACS Bretagne" userId="S::presidence@facs-bretagne.fr::19fe418a-3323-490c-9ac7-e9924077871e" providerId="AD" clId="Web-{5E529C0F-F12B-E404-DFF0-4A31FCFA5B86}" dt="2025-05-19T18:06:16.657" v="24" actId="20577"/>
        <pc:sldMkLst>
          <pc:docMk/>
          <pc:sldMk cId="1010410909" sldId="1269"/>
        </pc:sldMkLst>
      </pc:sldChg>
      <pc:sldChg chg="modSp">
        <pc:chgData name="#Présidence - FACS Bretagne" userId="S::presidence@facs-bretagne.fr::19fe418a-3323-490c-9ac7-e9924077871e" providerId="AD" clId="Web-{5E529C0F-F12B-E404-DFF0-4A31FCFA5B86}" dt="2025-05-19T18:05:51.719" v="7" actId="20577"/>
        <pc:sldMkLst>
          <pc:docMk/>
          <pc:sldMk cId="1578316850" sldId="1272"/>
        </pc:sldMkLst>
      </pc:sldChg>
      <pc:sldChg chg="addSp modSp">
        <pc:chgData name="#Présidence - FACS Bretagne" userId="S::presidence@facs-bretagne.fr::19fe418a-3323-490c-9ac7-e9924077871e" providerId="AD" clId="Web-{5E529C0F-F12B-E404-DFF0-4A31FCFA5B86}" dt="2025-05-19T18:07:13.972" v="55"/>
        <pc:sldMkLst>
          <pc:docMk/>
          <pc:sldMk cId="410379598" sldId="1298"/>
        </pc:sldMkLst>
      </pc:sldChg>
    </pc:docChg>
  </pc:docChgLst>
  <pc:docChgLst>
    <pc:chgData name="Mathieu Cailleau - FACS Bretagne" userId="c49bd2f9-7532-4afc-8f7c-b8bafe523a65" providerId="ADAL" clId="{472D496D-89D6-4FC5-9CCA-FC4B7332ADA2}"/>
    <pc:docChg chg="undo custSel addSld delSld modSld sldOrd delMainMaster">
      <pc:chgData name="Mathieu Cailleau - FACS Bretagne" userId="c49bd2f9-7532-4afc-8f7c-b8bafe523a65" providerId="ADAL" clId="{472D496D-89D6-4FC5-9CCA-FC4B7332ADA2}" dt="2025-05-20T20:11:36.513" v="9750" actId="20577"/>
      <pc:docMkLst>
        <pc:docMk/>
      </pc:docMkLst>
      <pc:sldChg chg="modSp mod">
        <pc:chgData name="Mathieu Cailleau - FACS Bretagne" userId="c49bd2f9-7532-4afc-8f7c-b8bafe523a65" providerId="ADAL" clId="{472D496D-89D6-4FC5-9CCA-FC4B7332ADA2}" dt="2025-05-20T20:11:36.513" v="9750" actId="20577"/>
        <pc:sldMkLst>
          <pc:docMk/>
          <pc:sldMk cId="0" sldId="268"/>
        </pc:sldMkLst>
      </pc:sldChg>
      <pc:sldChg chg="addSp modSp mod">
        <pc:chgData name="Mathieu Cailleau - FACS Bretagne" userId="c49bd2f9-7532-4afc-8f7c-b8bafe523a65" providerId="ADAL" clId="{472D496D-89D6-4FC5-9CCA-FC4B7332ADA2}" dt="2025-05-20T20:00:35.050" v="9737" actId="1076"/>
        <pc:sldMkLst>
          <pc:docMk/>
          <pc:sldMk cId="4098648940" sldId="341"/>
        </pc:sldMkLst>
      </pc:sldChg>
      <pc:sldChg chg="modSp mod ord setBg">
        <pc:chgData name="Mathieu Cailleau - FACS Bretagne" userId="c49bd2f9-7532-4afc-8f7c-b8bafe523a65" providerId="ADAL" clId="{472D496D-89D6-4FC5-9CCA-FC4B7332ADA2}" dt="2025-05-20T19:07:33.907" v="9044" actId="14100"/>
        <pc:sldMkLst>
          <pc:docMk/>
          <pc:sldMk cId="2194623545" sldId="1229"/>
        </pc:sldMkLst>
      </pc:sldChg>
      <pc:sldChg chg="modSp mod">
        <pc:chgData name="Mathieu Cailleau - FACS Bretagne" userId="c49bd2f9-7532-4afc-8f7c-b8bafe523a65" providerId="ADAL" clId="{472D496D-89D6-4FC5-9CCA-FC4B7332ADA2}" dt="2025-05-19T12:24:52.868" v="2097" actId="14100"/>
        <pc:sldMkLst>
          <pc:docMk/>
          <pc:sldMk cId="631087306" sldId="1243"/>
        </pc:sldMkLst>
      </pc:sldChg>
      <pc:sldChg chg="addSp modSp mod">
        <pc:chgData name="Mathieu Cailleau - FACS Bretagne" userId="c49bd2f9-7532-4afc-8f7c-b8bafe523a65" providerId="ADAL" clId="{472D496D-89D6-4FC5-9CCA-FC4B7332ADA2}" dt="2025-05-20T20:00:52.514" v="9743" actId="403"/>
        <pc:sldMkLst>
          <pc:docMk/>
          <pc:sldMk cId="3482466216" sldId="1247"/>
        </pc:sldMkLst>
      </pc:sldChg>
      <pc:sldChg chg="mod ord modShow">
        <pc:chgData name="Mathieu Cailleau - FACS Bretagne" userId="c49bd2f9-7532-4afc-8f7c-b8bafe523a65" providerId="ADAL" clId="{472D496D-89D6-4FC5-9CCA-FC4B7332ADA2}" dt="2025-05-19T19:09:56.024" v="5879" actId="729"/>
        <pc:sldMkLst>
          <pc:docMk/>
          <pc:sldMk cId="674411291" sldId="1249"/>
        </pc:sldMkLst>
      </pc:sldChg>
      <pc:sldChg chg="modSp mod">
        <pc:chgData name="Mathieu Cailleau - FACS Bretagne" userId="c49bd2f9-7532-4afc-8f7c-b8bafe523a65" providerId="ADAL" clId="{472D496D-89D6-4FC5-9CCA-FC4B7332ADA2}" dt="2025-05-19T19:11:09.719" v="5884" actId="20577"/>
        <pc:sldMkLst>
          <pc:docMk/>
          <pc:sldMk cId="3779541199" sldId="1255"/>
        </pc:sldMkLst>
      </pc:sldChg>
      <pc:sldChg chg="addSp delSp modSp mod">
        <pc:chgData name="Mathieu Cailleau - FACS Bretagne" userId="c49bd2f9-7532-4afc-8f7c-b8bafe523a65" providerId="ADAL" clId="{472D496D-89D6-4FC5-9CCA-FC4B7332ADA2}" dt="2025-05-19T18:50:39.616" v="5506" actId="20577"/>
        <pc:sldMkLst>
          <pc:docMk/>
          <pc:sldMk cId="1901208596" sldId="1258"/>
        </pc:sldMkLst>
      </pc:sldChg>
      <pc:sldChg chg="addSp modSp mod setBg">
        <pc:chgData name="Mathieu Cailleau - FACS Bretagne" userId="c49bd2f9-7532-4afc-8f7c-b8bafe523a65" providerId="ADAL" clId="{472D496D-89D6-4FC5-9CCA-FC4B7332ADA2}" dt="2025-05-20T07:50:21.310" v="6992" actId="20577"/>
        <pc:sldMkLst>
          <pc:docMk/>
          <pc:sldMk cId="1970884460" sldId="1259"/>
        </pc:sldMkLst>
      </pc:sldChg>
      <pc:sldChg chg="addSp delSp modSp mod setBg">
        <pc:chgData name="Mathieu Cailleau - FACS Bretagne" userId="c49bd2f9-7532-4afc-8f7c-b8bafe523a65" providerId="ADAL" clId="{472D496D-89D6-4FC5-9CCA-FC4B7332ADA2}" dt="2025-05-20T07:48:54.370" v="6983" actId="478"/>
        <pc:sldMkLst>
          <pc:docMk/>
          <pc:sldMk cId="590577953" sldId="1260"/>
        </pc:sldMkLst>
      </pc:sldChg>
      <pc:sldChg chg="modSp del">
        <pc:chgData name="Mathieu Cailleau - FACS Bretagne" userId="c49bd2f9-7532-4afc-8f7c-b8bafe523a65" providerId="ADAL" clId="{472D496D-89D6-4FC5-9CCA-FC4B7332ADA2}" dt="2025-05-19T19:15:21.810" v="5932" actId="47"/>
        <pc:sldMkLst>
          <pc:docMk/>
          <pc:sldMk cId="2651752225" sldId="1262"/>
        </pc:sldMkLst>
      </pc:sldChg>
      <pc:sldChg chg="addSp modSp del mod setBg">
        <pc:chgData name="Mathieu Cailleau - FACS Bretagne" userId="c49bd2f9-7532-4afc-8f7c-b8bafe523a65" providerId="ADAL" clId="{472D496D-89D6-4FC5-9CCA-FC4B7332ADA2}" dt="2025-05-19T19:16:05.091" v="5944" actId="47"/>
        <pc:sldMkLst>
          <pc:docMk/>
          <pc:sldMk cId="1826041883" sldId="1263"/>
        </pc:sldMkLst>
      </pc:sldChg>
      <pc:sldChg chg="del">
        <pc:chgData name="Mathieu Cailleau - FACS Bretagne" userId="c49bd2f9-7532-4afc-8f7c-b8bafe523a65" providerId="ADAL" clId="{472D496D-89D6-4FC5-9CCA-FC4B7332ADA2}" dt="2025-05-19T19:20:03.270" v="5997" actId="47"/>
        <pc:sldMkLst>
          <pc:docMk/>
          <pc:sldMk cId="4164499890" sldId="1264"/>
        </pc:sldMkLst>
      </pc:sldChg>
      <pc:sldChg chg="addSp delSp modSp del mod setBg">
        <pc:chgData name="Mathieu Cailleau - FACS Bretagne" userId="c49bd2f9-7532-4afc-8f7c-b8bafe523a65" providerId="ADAL" clId="{472D496D-89D6-4FC5-9CCA-FC4B7332ADA2}" dt="2025-05-20T09:11:34.659" v="7957" actId="47"/>
        <pc:sldMkLst>
          <pc:docMk/>
          <pc:sldMk cId="2290517047" sldId="1265"/>
        </pc:sldMkLst>
      </pc:sldChg>
      <pc:sldChg chg="addSp delSp modSp mod">
        <pc:chgData name="Mathieu Cailleau - FACS Bretagne" userId="c49bd2f9-7532-4afc-8f7c-b8bafe523a65" providerId="ADAL" clId="{472D496D-89D6-4FC5-9CCA-FC4B7332ADA2}" dt="2025-05-19T18:48:38.540" v="5389" actId="1076"/>
        <pc:sldMkLst>
          <pc:docMk/>
          <pc:sldMk cId="1051561114" sldId="1266"/>
        </pc:sldMkLst>
      </pc:sldChg>
      <pc:sldChg chg="del">
        <pc:chgData name="Mathieu Cailleau - FACS Bretagne" userId="c49bd2f9-7532-4afc-8f7c-b8bafe523a65" providerId="ADAL" clId="{472D496D-89D6-4FC5-9CCA-FC4B7332ADA2}" dt="2025-05-19T18:42:55.534" v="5089" actId="47"/>
        <pc:sldMkLst>
          <pc:docMk/>
          <pc:sldMk cId="191572131" sldId="1267"/>
        </pc:sldMkLst>
      </pc:sldChg>
      <pc:sldChg chg="addSp delSp modSp mod">
        <pc:chgData name="Mathieu Cailleau - FACS Bretagne" userId="c49bd2f9-7532-4afc-8f7c-b8bafe523a65" providerId="ADAL" clId="{472D496D-89D6-4FC5-9CCA-FC4B7332ADA2}" dt="2025-05-20T19:07:54.864" v="9046" actId="478"/>
        <pc:sldMkLst>
          <pc:docMk/>
          <pc:sldMk cId="3438144286" sldId="1268"/>
        </pc:sldMkLst>
      </pc:sldChg>
      <pc:sldChg chg="modSp del mod">
        <pc:chgData name="Mathieu Cailleau - FACS Bretagne" userId="c49bd2f9-7532-4afc-8f7c-b8bafe523a65" providerId="ADAL" clId="{472D496D-89D6-4FC5-9CCA-FC4B7332ADA2}" dt="2025-05-19T19:36:04.112" v="6092" actId="47"/>
        <pc:sldMkLst>
          <pc:docMk/>
          <pc:sldMk cId="1010410909" sldId="1269"/>
        </pc:sldMkLst>
      </pc:sldChg>
      <pc:sldChg chg="addSp delSp modSp mod ord setBg">
        <pc:chgData name="Mathieu Cailleau - FACS Bretagne" userId="c49bd2f9-7532-4afc-8f7c-b8bafe523a65" providerId="ADAL" clId="{472D496D-89D6-4FC5-9CCA-FC4B7332ADA2}" dt="2025-05-20T16:09:48.521" v="8920" actId="20577"/>
        <pc:sldMkLst>
          <pc:docMk/>
          <pc:sldMk cId="3007907262" sldId="1270"/>
        </pc:sldMkLst>
      </pc:sldChg>
      <pc:sldChg chg="modSp del mod">
        <pc:chgData name="Mathieu Cailleau - FACS Bretagne" userId="c49bd2f9-7532-4afc-8f7c-b8bafe523a65" providerId="ADAL" clId="{472D496D-89D6-4FC5-9CCA-FC4B7332ADA2}" dt="2025-05-19T20:01:53.150" v="6205" actId="2696"/>
        <pc:sldMkLst>
          <pc:docMk/>
          <pc:sldMk cId="1137148290" sldId="1271"/>
        </pc:sldMkLst>
      </pc:sldChg>
      <pc:sldChg chg="del">
        <pc:chgData name="Mathieu Cailleau - FACS Bretagne" userId="c49bd2f9-7532-4afc-8f7c-b8bafe523a65" providerId="ADAL" clId="{472D496D-89D6-4FC5-9CCA-FC4B7332ADA2}" dt="2025-05-20T19:08:21.562" v="9048" actId="47"/>
        <pc:sldMkLst>
          <pc:docMk/>
          <pc:sldMk cId="1578316850" sldId="1272"/>
        </pc:sldMkLst>
      </pc:sldChg>
      <pc:sldChg chg="addSp delSp modSp mod">
        <pc:chgData name="Mathieu Cailleau - FACS Bretagne" userId="c49bd2f9-7532-4afc-8f7c-b8bafe523a65" providerId="ADAL" clId="{472D496D-89D6-4FC5-9CCA-FC4B7332ADA2}" dt="2025-05-20T07:44:14.061" v="6978" actId="313"/>
        <pc:sldMkLst>
          <pc:docMk/>
          <pc:sldMk cId="3309940415" sldId="1273"/>
        </pc:sldMkLst>
      </pc:sldChg>
      <pc:sldChg chg="addSp delSp modSp mod ord setBg">
        <pc:chgData name="Mathieu Cailleau - FACS Bretagne" userId="c49bd2f9-7532-4afc-8f7c-b8bafe523a65" providerId="ADAL" clId="{472D496D-89D6-4FC5-9CCA-FC4B7332ADA2}" dt="2025-05-20T16:07:52.716" v="8879" actId="1076"/>
        <pc:sldMkLst>
          <pc:docMk/>
          <pc:sldMk cId="595006511" sldId="1274"/>
        </pc:sldMkLst>
      </pc:sldChg>
      <pc:sldChg chg="addSp delSp modSp mod">
        <pc:chgData name="Mathieu Cailleau - FACS Bretagne" userId="c49bd2f9-7532-4afc-8f7c-b8bafe523a65" providerId="ADAL" clId="{472D496D-89D6-4FC5-9CCA-FC4B7332ADA2}" dt="2025-05-19T12:25:00.557" v="2099"/>
        <pc:sldMkLst>
          <pc:docMk/>
          <pc:sldMk cId="2179373277" sldId="1278"/>
        </pc:sldMkLst>
      </pc:sldChg>
      <pc:sldChg chg="modSp mod">
        <pc:chgData name="Mathieu Cailleau - FACS Bretagne" userId="c49bd2f9-7532-4afc-8f7c-b8bafe523a65" providerId="ADAL" clId="{472D496D-89D6-4FC5-9CCA-FC4B7332ADA2}" dt="2025-05-19T09:54:44.712" v="1577" actId="1076"/>
        <pc:sldMkLst>
          <pc:docMk/>
          <pc:sldMk cId="2242707306" sldId="1279"/>
        </pc:sldMkLst>
      </pc:sldChg>
      <pc:sldChg chg="modSp mod setBg">
        <pc:chgData name="Mathieu Cailleau - FACS Bretagne" userId="c49bd2f9-7532-4afc-8f7c-b8bafe523a65" providerId="ADAL" clId="{472D496D-89D6-4FC5-9CCA-FC4B7332ADA2}" dt="2025-05-19T10:09:10.277" v="1802" actId="1076"/>
        <pc:sldMkLst>
          <pc:docMk/>
          <pc:sldMk cId="2548279908" sldId="1280"/>
        </pc:sldMkLst>
      </pc:sldChg>
      <pc:sldChg chg="modSp mod">
        <pc:chgData name="Mathieu Cailleau - FACS Bretagne" userId="c49bd2f9-7532-4afc-8f7c-b8bafe523a65" providerId="ADAL" clId="{472D496D-89D6-4FC5-9CCA-FC4B7332ADA2}" dt="2025-05-19T19:32:45.491" v="6065" actId="20577"/>
        <pc:sldMkLst>
          <pc:docMk/>
          <pc:sldMk cId="4036806470" sldId="1281"/>
        </pc:sldMkLst>
      </pc:sldChg>
      <pc:sldChg chg="addSp delSp modSp mod">
        <pc:chgData name="Mathieu Cailleau - FACS Bretagne" userId="c49bd2f9-7532-4afc-8f7c-b8bafe523a65" providerId="ADAL" clId="{472D496D-89D6-4FC5-9CCA-FC4B7332ADA2}" dt="2025-05-20T16:17:45.088" v="8972" actId="1076"/>
        <pc:sldMkLst>
          <pc:docMk/>
          <pc:sldMk cId="4138207049" sldId="1285"/>
        </pc:sldMkLst>
      </pc:sldChg>
      <pc:sldChg chg="addSp delSp modSp mod setBg">
        <pc:chgData name="Mathieu Cailleau - FACS Bretagne" userId="c49bd2f9-7532-4afc-8f7c-b8bafe523a65" providerId="ADAL" clId="{472D496D-89D6-4FC5-9CCA-FC4B7332ADA2}" dt="2025-05-20T12:36:44.564" v="8553" actId="20577"/>
        <pc:sldMkLst>
          <pc:docMk/>
          <pc:sldMk cId="3699036941" sldId="1286"/>
        </pc:sldMkLst>
      </pc:sldChg>
      <pc:sldChg chg="addSp modSp add del mod">
        <pc:chgData name="Mathieu Cailleau - FACS Bretagne" userId="c49bd2f9-7532-4afc-8f7c-b8bafe523a65" providerId="ADAL" clId="{472D496D-89D6-4FC5-9CCA-FC4B7332ADA2}" dt="2025-05-20T16:17:48.438" v="8973" actId="47"/>
        <pc:sldMkLst>
          <pc:docMk/>
          <pc:sldMk cId="2643336269" sldId="1288"/>
        </pc:sldMkLst>
      </pc:sldChg>
      <pc:sldChg chg="modSp add mod">
        <pc:chgData name="Mathieu Cailleau - FACS Bretagne" userId="c49bd2f9-7532-4afc-8f7c-b8bafe523a65" providerId="ADAL" clId="{472D496D-89D6-4FC5-9CCA-FC4B7332ADA2}" dt="2025-05-19T10:09:37.886" v="1808" actId="403"/>
        <pc:sldMkLst>
          <pc:docMk/>
          <pc:sldMk cId="4230436084" sldId="1289"/>
        </pc:sldMkLst>
      </pc:sldChg>
      <pc:sldChg chg="addSp delSp modSp add mod">
        <pc:chgData name="Mathieu Cailleau - FACS Bretagne" userId="c49bd2f9-7532-4afc-8f7c-b8bafe523a65" providerId="ADAL" clId="{472D496D-89D6-4FC5-9CCA-FC4B7332ADA2}" dt="2025-05-19T19:08:55.729" v="5853" actId="20577"/>
        <pc:sldMkLst>
          <pc:docMk/>
          <pc:sldMk cId="842258614" sldId="1290"/>
        </pc:sldMkLst>
      </pc:sldChg>
      <pc:sldChg chg="addSp delSp modSp add mod">
        <pc:chgData name="Mathieu Cailleau - FACS Bretagne" userId="c49bd2f9-7532-4afc-8f7c-b8bafe523a65" providerId="ADAL" clId="{472D496D-89D6-4FC5-9CCA-FC4B7332ADA2}" dt="2025-05-19T09:55:52.085" v="1583" actId="1076"/>
        <pc:sldMkLst>
          <pc:docMk/>
          <pc:sldMk cId="175865834" sldId="1291"/>
        </pc:sldMkLst>
      </pc:sldChg>
      <pc:sldChg chg="addSp delSp modSp add del mod">
        <pc:chgData name="Mathieu Cailleau - FACS Bretagne" userId="c49bd2f9-7532-4afc-8f7c-b8bafe523a65" providerId="ADAL" clId="{472D496D-89D6-4FC5-9CCA-FC4B7332ADA2}" dt="2025-05-19T19:16:53.419" v="5951" actId="47"/>
        <pc:sldMkLst>
          <pc:docMk/>
          <pc:sldMk cId="4277495746" sldId="1292"/>
        </pc:sldMkLst>
      </pc:sldChg>
      <pc:sldChg chg="addSp delSp modSp add del mod ord setBg">
        <pc:chgData name="Mathieu Cailleau - FACS Bretagne" userId="c49bd2f9-7532-4afc-8f7c-b8bafe523a65" providerId="ADAL" clId="{472D496D-89D6-4FC5-9CCA-FC4B7332ADA2}" dt="2025-05-20T09:11:38.086" v="7959" actId="47"/>
        <pc:sldMkLst>
          <pc:docMk/>
          <pc:sldMk cId="3606745680" sldId="1293"/>
        </pc:sldMkLst>
      </pc:sldChg>
      <pc:sldChg chg="addSp delSp modSp add mod ord setBg">
        <pc:chgData name="Mathieu Cailleau - FACS Bretagne" userId="c49bd2f9-7532-4afc-8f7c-b8bafe523a65" providerId="ADAL" clId="{472D496D-89D6-4FC5-9CCA-FC4B7332ADA2}" dt="2025-05-20T18:52:45.967" v="9035" actId="1076"/>
        <pc:sldMkLst>
          <pc:docMk/>
          <pc:sldMk cId="2131420788" sldId="1294"/>
        </pc:sldMkLst>
      </pc:sldChg>
      <pc:sldChg chg="addSp delSp modSp add mod ord setBg">
        <pc:chgData name="Mathieu Cailleau - FACS Bretagne" userId="c49bd2f9-7532-4afc-8f7c-b8bafe523a65" providerId="ADAL" clId="{472D496D-89D6-4FC5-9CCA-FC4B7332ADA2}" dt="2025-05-20T09:05:16.879" v="7946"/>
        <pc:sldMkLst>
          <pc:docMk/>
          <pc:sldMk cId="1956508282" sldId="1295"/>
        </pc:sldMkLst>
      </pc:sldChg>
      <pc:sldChg chg="addSp delSp modSp add mod setBg">
        <pc:chgData name="Mathieu Cailleau - FACS Bretagne" userId="c49bd2f9-7532-4afc-8f7c-b8bafe523a65" providerId="ADAL" clId="{472D496D-89D6-4FC5-9CCA-FC4B7332ADA2}" dt="2025-05-19T19:38:26.218" v="6099" actId="1076"/>
        <pc:sldMkLst>
          <pc:docMk/>
          <pc:sldMk cId="3360021883" sldId="1296"/>
        </pc:sldMkLst>
      </pc:sldChg>
      <pc:sldChg chg="addSp delSp modSp add mod ord">
        <pc:chgData name="Mathieu Cailleau - FACS Bretagne" userId="c49bd2f9-7532-4afc-8f7c-b8bafe523a65" providerId="ADAL" clId="{472D496D-89D6-4FC5-9CCA-FC4B7332ADA2}" dt="2025-05-20T19:07:11.700" v="9043" actId="1076"/>
        <pc:sldMkLst>
          <pc:docMk/>
          <pc:sldMk cId="131088845" sldId="1297"/>
        </pc:sldMkLst>
      </pc:sldChg>
      <pc:sldChg chg="delSp modSp add del mod">
        <pc:chgData name="Mathieu Cailleau - FACS Bretagne" userId="c49bd2f9-7532-4afc-8f7c-b8bafe523a65" providerId="ADAL" clId="{472D496D-89D6-4FC5-9CCA-FC4B7332ADA2}" dt="2025-05-19T20:25:05.129" v="6639" actId="14100"/>
        <pc:sldMkLst>
          <pc:docMk/>
          <pc:sldMk cId="410379598" sldId="1298"/>
        </pc:sldMkLst>
      </pc:sldChg>
      <pc:sldChg chg="addSp delSp modSp add mod ord setBg">
        <pc:chgData name="Mathieu Cailleau - FACS Bretagne" userId="c49bd2f9-7532-4afc-8f7c-b8bafe523a65" providerId="ADAL" clId="{472D496D-89D6-4FC5-9CCA-FC4B7332ADA2}" dt="2025-05-20T19:06:16.003" v="9041" actId="1076"/>
        <pc:sldMkLst>
          <pc:docMk/>
          <pc:sldMk cId="85261902" sldId="1299"/>
        </pc:sldMkLst>
      </pc:sldChg>
      <pc:sldChg chg="addSp delSp modSp add mod ord">
        <pc:chgData name="Mathieu Cailleau - FACS Bretagne" userId="c49bd2f9-7532-4afc-8f7c-b8bafe523a65" providerId="ADAL" clId="{472D496D-89D6-4FC5-9CCA-FC4B7332ADA2}" dt="2025-05-20T16:21:18.255" v="8988" actId="1076"/>
        <pc:sldMkLst>
          <pc:docMk/>
          <pc:sldMk cId="1147726716" sldId="1300"/>
        </pc:sldMkLst>
      </pc:sldChg>
      <pc:sldChg chg="modSp add mod">
        <pc:chgData name="Mathieu Cailleau - FACS Bretagne" userId="c49bd2f9-7532-4afc-8f7c-b8bafe523a65" providerId="ADAL" clId="{472D496D-89D6-4FC5-9CCA-FC4B7332ADA2}" dt="2025-05-19T20:25:14.569" v="6640" actId="14100"/>
        <pc:sldMkLst>
          <pc:docMk/>
          <pc:sldMk cId="4289372633" sldId="1301"/>
        </pc:sldMkLst>
      </pc:sldChg>
      <pc:sldChg chg="delSp del mod">
        <pc:chgData name="Mathieu Cailleau - FACS Bretagne" userId="c49bd2f9-7532-4afc-8f7c-b8bafe523a65" providerId="ADAL" clId="{472D496D-89D6-4FC5-9CCA-FC4B7332ADA2}" dt="2025-05-19T18:39:58.503" v="4985" actId="47"/>
        <pc:sldMkLst>
          <pc:docMk/>
          <pc:sldMk cId="0" sldId="1302"/>
        </pc:sldMkLst>
      </pc:sldChg>
      <pc:sldChg chg="addSp modSp mod ord setBg">
        <pc:chgData name="Mathieu Cailleau - FACS Bretagne" userId="c49bd2f9-7532-4afc-8f7c-b8bafe523a65" providerId="ADAL" clId="{472D496D-89D6-4FC5-9CCA-FC4B7332ADA2}" dt="2025-05-20T20:10:05.289" v="9748"/>
        <pc:sldMkLst>
          <pc:docMk/>
          <pc:sldMk cId="3954977875" sldId="1303"/>
        </pc:sldMkLst>
      </pc:sldChg>
      <pc:sldChg chg="modSp mod">
        <pc:chgData name="Mathieu Cailleau - FACS Bretagne" userId="c49bd2f9-7532-4afc-8f7c-b8bafe523a65" providerId="ADAL" clId="{472D496D-89D6-4FC5-9CCA-FC4B7332ADA2}" dt="2025-05-19T19:09:12.958" v="5856" actId="1076"/>
        <pc:sldMkLst>
          <pc:docMk/>
          <pc:sldMk cId="3134786705" sldId="1304"/>
        </pc:sldMkLst>
      </pc:sldChg>
      <pc:sldChg chg="modSp mod">
        <pc:chgData name="Mathieu Cailleau - FACS Bretagne" userId="c49bd2f9-7532-4afc-8f7c-b8bafe523a65" providerId="ADAL" clId="{472D496D-89D6-4FC5-9CCA-FC4B7332ADA2}" dt="2025-05-19T18:53:37.001" v="5619" actId="1076"/>
        <pc:sldMkLst>
          <pc:docMk/>
          <pc:sldMk cId="2093181922" sldId="1305"/>
        </pc:sldMkLst>
      </pc:sldChg>
      <pc:sldChg chg="modSp mod">
        <pc:chgData name="Mathieu Cailleau - FACS Bretagne" userId="c49bd2f9-7532-4afc-8f7c-b8bafe523a65" providerId="ADAL" clId="{472D496D-89D6-4FC5-9CCA-FC4B7332ADA2}" dt="2025-05-20T18:51:43.112" v="9027" actId="1076"/>
        <pc:sldMkLst>
          <pc:docMk/>
          <pc:sldMk cId="3281218181" sldId="1306"/>
        </pc:sldMkLst>
      </pc:sldChg>
      <pc:sldChg chg="addSp delSp modSp del mod setBg">
        <pc:chgData name="Mathieu Cailleau - FACS Bretagne" userId="c49bd2f9-7532-4afc-8f7c-b8bafe523a65" providerId="ADAL" clId="{472D496D-89D6-4FC5-9CCA-FC4B7332ADA2}" dt="2025-05-20T09:11:36.622" v="7958" actId="47"/>
        <pc:sldMkLst>
          <pc:docMk/>
          <pc:sldMk cId="2946593239" sldId="1307"/>
        </pc:sldMkLst>
      </pc:sldChg>
      <pc:sldChg chg="modSp del mod setBg">
        <pc:chgData name="Mathieu Cailleau - FACS Bretagne" userId="c49bd2f9-7532-4afc-8f7c-b8bafe523a65" providerId="ADAL" clId="{472D496D-89D6-4FC5-9CCA-FC4B7332ADA2}" dt="2025-05-19T20:30:58.099" v="6794" actId="47"/>
        <pc:sldMkLst>
          <pc:docMk/>
          <pc:sldMk cId="2717194847" sldId="1308"/>
        </pc:sldMkLst>
      </pc:sldChg>
      <pc:sldChg chg="modSp del mod setBg">
        <pc:chgData name="Mathieu Cailleau - FACS Bretagne" userId="c49bd2f9-7532-4afc-8f7c-b8bafe523a65" providerId="ADAL" clId="{472D496D-89D6-4FC5-9CCA-FC4B7332ADA2}" dt="2025-05-19T20:25:43.257" v="6647" actId="47"/>
        <pc:sldMkLst>
          <pc:docMk/>
          <pc:sldMk cId="1299405127" sldId="1309"/>
        </pc:sldMkLst>
      </pc:sldChg>
      <pc:sldChg chg="addSp delSp modSp add mod">
        <pc:chgData name="Mathieu Cailleau - FACS Bretagne" userId="c49bd2f9-7532-4afc-8f7c-b8bafe523a65" providerId="ADAL" clId="{472D496D-89D6-4FC5-9CCA-FC4B7332ADA2}" dt="2025-05-20T20:09:58.077" v="9747" actId="14100"/>
        <pc:sldMkLst>
          <pc:docMk/>
          <pc:sldMk cId="1572117552" sldId="1310"/>
        </pc:sldMkLst>
      </pc:sldChg>
      <pc:sldChg chg="add del">
        <pc:chgData name="Mathieu Cailleau - FACS Bretagne" userId="c49bd2f9-7532-4afc-8f7c-b8bafe523a65" providerId="ADAL" clId="{472D496D-89D6-4FC5-9CCA-FC4B7332ADA2}" dt="2025-05-19T18:43:16.541" v="5093" actId="47"/>
        <pc:sldMkLst>
          <pc:docMk/>
          <pc:sldMk cId="665803815" sldId="1311"/>
        </pc:sldMkLst>
      </pc:sldChg>
      <pc:sldChg chg="modSp add mod ord">
        <pc:chgData name="Mathieu Cailleau - FACS Bretagne" userId="c49bd2f9-7532-4afc-8f7c-b8bafe523a65" providerId="ADAL" clId="{472D496D-89D6-4FC5-9CCA-FC4B7332ADA2}" dt="2025-05-19T18:42:53.273" v="5088" actId="1076"/>
        <pc:sldMkLst>
          <pc:docMk/>
          <pc:sldMk cId="3795301251" sldId="1312"/>
        </pc:sldMkLst>
      </pc:sldChg>
      <pc:sldChg chg="delSp modSp add mod">
        <pc:chgData name="Mathieu Cailleau - FACS Bretagne" userId="c49bd2f9-7532-4afc-8f7c-b8bafe523a65" providerId="ADAL" clId="{472D496D-89D6-4FC5-9CCA-FC4B7332ADA2}" dt="2025-05-19T18:50:30.706" v="5503" actId="1076"/>
        <pc:sldMkLst>
          <pc:docMk/>
          <pc:sldMk cId="2676533832" sldId="1313"/>
        </pc:sldMkLst>
      </pc:sldChg>
      <pc:sldChg chg="add">
        <pc:chgData name="Mathieu Cailleau - FACS Bretagne" userId="c49bd2f9-7532-4afc-8f7c-b8bafe523a65" providerId="ADAL" clId="{472D496D-89D6-4FC5-9CCA-FC4B7332ADA2}" dt="2025-05-19T19:12:19.780" v="5886"/>
        <pc:sldMkLst>
          <pc:docMk/>
          <pc:sldMk cId="2412972182" sldId="1314"/>
        </pc:sldMkLst>
      </pc:sldChg>
      <pc:sldChg chg="addSp delSp modSp add mod setBg">
        <pc:chgData name="Mathieu Cailleau - FACS Bretagne" userId="c49bd2f9-7532-4afc-8f7c-b8bafe523a65" providerId="ADAL" clId="{472D496D-89D6-4FC5-9CCA-FC4B7332ADA2}" dt="2025-05-20T08:08:47.096" v="6995"/>
        <pc:sldMkLst>
          <pc:docMk/>
          <pc:sldMk cId="587591848" sldId="1315"/>
        </pc:sldMkLst>
      </pc:sldChg>
      <pc:sldChg chg="addSp delSp modSp add mod">
        <pc:chgData name="Mathieu Cailleau - FACS Bretagne" userId="c49bd2f9-7532-4afc-8f7c-b8bafe523a65" providerId="ADAL" clId="{472D496D-89D6-4FC5-9CCA-FC4B7332ADA2}" dt="2025-05-19T19:33:24.385" v="6089" actId="14100"/>
        <pc:sldMkLst>
          <pc:docMk/>
          <pc:sldMk cId="1251573705" sldId="1316"/>
        </pc:sldMkLst>
      </pc:sldChg>
      <pc:sldChg chg="addSp delSp modSp add mod setBg">
        <pc:chgData name="Mathieu Cailleau - FACS Bretagne" userId="c49bd2f9-7532-4afc-8f7c-b8bafe523a65" providerId="ADAL" clId="{472D496D-89D6-4FC5-9CCA-FC4B7332ADA2}" dt="2025-05-20T08:09:04.933" v="7000" actId="1076"/>
        <pc:sldMkLst>
          <pc:docMk/>
          <pc:sldMk cId="4164961841" sldId="1317"/>
        </pc:sldMkLst>
      </pc:sldChg>
      <pc:sldChg chg="add">
        <pc:chgData name="Mathieu Cailleau - FACS Bretagne" userId="c49bd2f9-7532-4afc-8f7c-b8bafe523a65" providerId="ADAL" clId="{472D496D-89D6-4FC5-9CCA-FC4B7332ADA2}" dt="2025-05-19T19:17:24.287" v="5956"/>
        <pc:sldMkLst>
          <pc:docMk/>
          <pc:sldMk cId="1356270280" sldId="1318"/>
        </pc:sldMkLst>
      </pc:sldChg>
      <pc:sldChg chg="addSp delSp modSp add mod setBg">
        <pc:chgData name="Mathieu Cailleau - FACS Bretagne" userId="c49bd2f9-7532-4afc-8f7c-b8bafe523a65" providerId="ADAL" clId="{472D496D-89D6-4FC5-9CCA-FC4B7332ADA2}" dt="2025-05-19T19:33:29.435" v="6090" actId="403"/>
        <pc:sldMkLst>
          <pc:docMk/>
          <pc:sldMk cId="3342288082" sldId="1319"/>
        </pc:sldMkLst>
      </pc:sldChg>
      <pc:sldChg chg="addSp delSp modSp add del mod setBg">
        <pc:chgData name="Mathieu Cailleau - FACS Bretagne" userId="c49bd2f9-7532-4afc-8f7c-b8bafe523a65" providerId="ADAL" clId="{472D496D-89D6-4FC5-9CCA-FC4B7332ADA2}" dt="2025-05-20T09:54:50.811" v="8495" actId="47"/>
        <pc:sldMkLst>
          <pc:docMk/>
          <pc:sldMk cId="1583914422" sldId="1320"/>
        </pc:sldMkLst>
      </pc:sldChg>
      <pc:sldChg chg="modSp add del mod setBg">
        <pc:chgData name="Mathieu Cailleau - FACS Bretagne" userId="c49bd2f9-7532-4afc-8f7c-b8bafe523a65" providerId="ADAL" clId="{472D496D-89D6-4FC5-9CCA-FC4B7332ADA2}" dt="2025-05-19T20:31:06.079" v="6797" actId="47"/>
        <pc:sldMkLst>
          <pc:docMk/>
          <pc:sldMk cId="2994280360" sldId="1321"/>
        </pc:sldMkLst>
      </pc:sldChg>
      <pc:sldChg chg="addSp delSp modSp add del mod setBg">
        <pc:chgData name="Mathieu Cailleau - FACS Bretagne" userId="c49bd2f9-7532-4afc-8f7c-b8bafe523a65" providerId="ADAL" clId="{472D496D-89D6-4FC5-9CCA-FC4B7332ADA2}" dt="2025-05-20T09:54:53.917" v="8496" actId="47"/>
        <pc:sldMkLst>
          <pc:docMk/>
          <pc:sldMk cId="3714609165" sldId="1322"/>
        </pc:sldMkLst>
      </pc:sldChg>
      <pc:sldChg chg="addSp delSp modSp add mod">
        <pc:chgData name="Mathieu Cailleau - FACS Bretagne" userId="c49bd2f9-7532-4afc-8f7c-b8bafe523a65" providerId="ADAL" clId="{472D496D-89D6-4FC5-9CCA-FC4B7332ADA2}" dt="2025-05-20T16:06:02.815" v="8782" actId="20577"/>
        <pc:sldMkLst>
          <pc:docMk/>
          <pc:sldMk cId="143049870" sldId="1323"/>
        </pc:sldMkLst>
      </pc:sldChg>
      <pc:sldChg chg="addSp delSp modSp add mod setBg">
        <pc:chgData name="Mathieu Cailleau - FACS Bretagne" userId="c49bd2f9-7532-4afc-8f7c-b8bafe523a65" providerId="ADAL" clId="{472D496D-89D6-4FC5-9CCA-FC4B7332ADA2}" dt="2025-05-20T09:31:06.837" v="8231" actId="313"/>
        <pc:sldMkLst>
          <pc:docMk/>
          <pc:sldMk cId="2329606365" sldId="1324"/>
        </pc:sldMkLst>
      </pc:sldChg>
      <pc:sldChg chg="addSp delSp modSp add mod setBg">
        <pc:chgData name="Mathieu Cailleau - FACS Bretagne" userId="c49bd2f9-7532-4afc-8f7c-b8bafe523a65" providerId="ADAL" clId="{472D496D-89D6-4FC5-9CCA-FC4B7332ADA2}" dt="2025-05-20T08:20:22.185" v="7482"/>
        <pc:sldMkLst>
          <pc:docMk/>
          <pc:sldMk cId="3181892205" sldId="1325"/>
        </pc:sldMkLst>
      </pc:sldChg>
      <pc:sldChg chg="addSp delSp modSp add mod">
        <pc:chgData name="Mathieu Cailleau - FACS Bretagne" userId="c49bd2f9-7532-4afc-8f7c-b8bafe523a65" providerId="ADAL" clId="{472D496D-89D6-4FC5-9CCA-FC4B7332ADA2}" dt="2025-05-19T20:36:01.248" v="6950" actId="1076"/>
        <pc:sldMkLst>
          <pc:docMk/>
          <pc:sldMk cId="3868008396" sldId="1326"/>
        </pc:sldMkLst>
      </pc:sldChg>
      <pc:sldChg chg="delSp modSp add del mod modShow">
        <pc:chgData name="Mathieu Cailleau - FACS Bretagne" userId="c49bd2f9-7532-4afc-8f7c-b8bafe523a65" providerId="ADAL" clId="{472D496D-89D6-4FC5-9CCA-FC4B7332ADA2}" dt="2025-05-20T18:52:20.701" v="9028" actId="47"/>
        <pc:sldMkLst>
          <pc:docMk/>
          <pc:sldMk cId="1941303249" sldId="1327"/>
        </pc:sldMkLst>
      </pc:sldChg>
      <pc:sldChg chg="modSp add mod">
        <pc:chgData name="Mathieu Cailleau - FACS Bretagne" userId="c49bd2f9-7532-4afc-8f7c-b8bafe523a65" providerId="ADAL" clId="{472D496D-89D6-4FC5-9CCA-FC4B7332ADA2}" dt="2025-05-20T09:32:30.397" v="8256" actId="20577"/>
        <pc:sldMkLst>
          <pc:docMk/>
          <pc:sldMk cId="3212577090" sldId="1328"/>
        </pc:sldMkLst>
      </pc:sldChg>
      <pc:sldChg chg="modSp add mod">
        <pc:chgData name="Mathieu Cailleau - FACS Bretagne" userId="c49bd2f9-7532-4afc-8f7c-b8bafe523a65" providerId="ADAL" clId="{472D496D-89D6-4FC5-9CCA-FC4B7332ADA2}" dt="2025-05-20T09:33:29.205" v="8437" actId="1076"/>
        <pc:sldMkLst>
          <pc:docMk/>
          <pc:sldMk cId="3699131175" sldId="1329"/>
        </pc:sldMkLst>
      </pc:sldChg>
      <pc:sldChg chg="addSp delSp modSp add mod">
        <pc:chgData name="Mathieu Cailleau - FACS Bretagne" userId="c49bd2f9-7532-4afc-8f7c-b8bafe523a65" providerId="ADAL" clId="{472D496D-89D6-4FC5-9CCA-FC4B7332ADA2}" dt="2025-05-20T09:44:33.824" v="8456" actId="14100"/>
        <pc:sldMkLst>
          <pc:docMk/>
          <pc:sldMk cId="542287991" sldId="1330"/>
        </pc:sldMkLst>
      </pc:sldChg>
      <pc:sldChg chg="addSp delSp modSp add mod">
        <pc:chgData name="Mathieu Cailleau - FACS Bretagne" userId="c49bd2f9-7532-4afc-8f7c-b8bafe523a65" providerId="ADAL" clId="{472D496D-89D6-4FC5-9CCA-FC4B7332ADA2}" dt="2025-05-20T09:44:56.401" v="8460" actId="1076"/>
        <pc:sldMkLst>
          <pc:docMk/>
          <pc:sldMk cId="2627272357" sldId="1331"/>
        </pc:sldMkLst>
      </pc:sldChg>
      <pc:sldChg chg="addSp delSp modSp mod">
        <pc:chgData name="Mathieu Cailleau - FACS Bretagne" userId="c49bd2f9-7532-4afc-8f7c-b8bafe523a65" providerId="ADAL" clId="{472D496D-89D6-4FC5-9CCA-FC4B7332ADA2}" dt="2025-05-20T19:36:09.635" v="9706" actId="1076"/>
        <pc:sldMkLst>
          <pc:docMk/>
          <pc:sldMk cId="2239688161" sldId="1332"/>
        </pc:sldMkLst>
      </pc:sldChg>
      <pc:sldChg chg="modSp mod">
        <pc:chgData name="Mathieu Cailleau - FACS Bretagne" userId="c49bd2f9-7532-4afc-8f7c-b8bafe523a65" providerId="ADAL" clId="{472D496D-89D6-4FC5-9CCA-FC4B7332ADA2}" dt="2025-05-20T19:10:18.557" v="9060" actId="207"/>
        <pc:sldMkLst>
          <pc:docMk/>
          <pc:sldMk cId="2124641861" sldId="1334"/>
        </pc:sldMkLst>
      </pc:sldChg>
      <pc:sldChg chg="delSp modSp add mod">
        <pc:chgData name="Mathieu Cailleau - FACS Bretagne" userId="c49bd2f9-7532-4afc-8f7c-b8bafe523a65" providerId="ADAL" clId="{472D496D-89D6-4FC5-9CCA-FC4B7332ADA2}" dt="2025-05-20T19:09:15.543" v="9058" actId="1076"/>
        <pc:sldMkLst>
          <pc:docMk/>
          <pc:sldMk cId="2165428015" sldId="1335"/>
        </pc:sldMkLst>
      </pc:sldChg>
      <pc:sldMasterChg chg="del delSldLayout">
        <pc:chgData name="Mathieu Cailleau - FACS Bretagne" userId="c49bd2f9-7532-4afc-8f7c-b8bafe523a65" providerId="ADAL" clId="{472D496D-89D6-4FC5-9CCA-FC4B7332ADA2}" dt="2025-05-19T18:39:58.503" v="4985" actId="47"/>
        <pc:sldMasterMkLst>
          <pc:docMk/>
          <pc:sldMasterMk cId="1111538289" sldId="2147483662"/>
        </pc:sldMasterMkLst>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694730313" sldId="2147483663"/>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2699230885" sldId="2147483664"/>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58533800" sldId="2147483665"/>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979374852" sldId="2147483666"/>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3283193712" sldId="2147483667"/>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3513282294" sldId="2147483668"/>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1991504376" sldId="2147483669"/>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3656623679" sldId="2147483670"/>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3002855690" sldId="2147483671"/>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3394686878" sldId="2147483672"/>
          </pc:sldLayoutMkLst>
        </pc:sldLayoutChg>
        <pc:sldLayoutChg chg="del">
          <pc:chgData name="Mathieu Cailleau - FACS Bretagne" userId="c49bd2f9-7532-4afc-8f7c-b8bafe523a65" providerId="ADAL" clId="{472D496D-89D6-4FC5-9CCA-FC4B7332ADA2}" dt="2025-05-19T18:39:58.503" v="4985" actId="47"/>
          <pc:sldLayoutMkLst>
            <pc:docMk/>
            <pc:sldMasterMk cId="1111538289" sldId="2147483662"/>
            <pc:sldLayoutMk cId="2181108472" sldId="2147483673"/>
          </pc:sldLayoutMkLst>
        </pc:sldLayoutChg>
      </pc:sldMasterChg>
    </pc:docChg>
  </pc:docChgLst>
  <pc:docChgLst>
    <pc:chgData name="Mathieu Cailleau - FACS Bretagne" userId="S::mathieu.cailleau@facs-bretagne.fr::c49bd2f9-7532-4afc-8f7c-b8bafe523a65" providerId="AD" clId="Web-{133B5140-89F2-FFDE-153B-9AE61BE51D07}"/>
    <pc:docChg chg="modSld">
      <pc:chgData name="Mathieu Cailleau - FACS Bretagne" userId="S::mathieu.cailleau@facs-bretagne.fr::c49bd2f9-7532-4afc-8f7c-b8bafe523a65" providerId="AD" clId="Web-{133B5140-89F2-FFDE-153B-9AE61BE51D07}" dt="2025-05-20T16:01:40.475" v="9" actId="20577"/>
      <pc:docMkLst>
        <pc:docMk/>
      </pc:docMkLst>
      <pc:sldChg chg="delSp modSp">
        <pc:chgData name="Mathieu Cailleau - FACS Bretagne" userId="S::mathieu.cailleau@facs-bretagne.fr::c49bd2f9-7532-4afc-8f7c-b8bafe523a65" providerId="AD" clId="Web-{133B5140-89F2-FFDE-153B-9AE61BE51D07}" dt="2025-05-20T16:01:40.475" v="9" actId="20577"/>
        <pc:sldMkLst>
          <pc:docMk/>
          <pc:sldMk cId="3954977875" sldId="1303"/>
        </pc:sldMkLst>
      </pc:sldChg>
      <pc:sldChg chg="modSp">
        <pc:chgData name="Mathieu Cailleau - FACS Bretagne" userId="S::mathieu.cailleau@facs-bretagne.fr::c49bd2f9-7532-4afc-8f7c-b8bafe523a65" providerId="AD" clId="Web-{133B5140-89F2-FFDE-153B-9AE61BE51D07}" dt="2025-05-20T15:48:39.441" v="1" actId="20577"/>
        <pc:sldMkLst>
          <pc:docMk/>
          <pc:sldMk cId="2329606365" sldId="1324"/>
        </pc:sldMkLst>
      </pc:sldChg>
    </pc:docChg>
  </pc:docChgLst>
  <pc:docChgLst>
    <pc:chgData name="Mathieu Cailleau - FACS Bretagne" userId="c49bd2f9-7532-4afc-8f7c-b8bafe523a65" providerId="ADAL" clId="{7CE29B95-2245-4C61-87EA-A895CF4D5613}"/>
    <pc:docChg chg="custSel modSld">
      <pc:chgData name="Mathieu Cailleau - FACS Bretagne" userId="c49bd2f9-7532-4afc-8f7c-b8bafe523a65" providerId="ADAL" clId="{7CE29B95-2245-4C61-87EA-A895CF4D5613}" dt="2025-05-22T12:40:45.320" v="23" actId="1076"/>
      <pc:docMkLst>
        <pc:docMk/>
      </pc:docMkLst>
      <pc:sldChg chg="modSp mod">
        <pc:chgData name="Mathieu Cailleau - FACS Bretagne" userId="c49bd2f9-7532-4afc-8f7c-b8bafe523a65" providerId="ADAL" clId="{7CE29B95-2245-4C61-87EA-A895CF4D5613}" dt="2025-05-22T11:58:58.062" v="5" actId="20577"/>
        <pc:sldMkLst>
          <pc:docMk/>
          <pc:sldMk cId="1970884460" sldId="1259"/>
        </pc:sldMkLst>
      </pc:sldChg>
      <pc:sldChg chg="addSp delSp modSp mod">
        <pc:chgData name="Mathieu Cailleau - FACS Bretagne" userId="c49bd2f9-7532-4afc-8f7c-b8bafe523a65" providerId="ADAL" clId="{7CE29B95-2245-4C61-87EA-A895CF4D5613}" dt="2025-05-22T12:04:10.182" v="7" actId="478"/>
        <pc:sldMkLst>
          <pc:docMk/>
          <pc:sldMk cId="2627272357" sldId="1331"/>
        </pc:sldMkLst>
      </pc:sldChg>
      <pc:sldChg chg="addSp delSp modSp mod">
        <pc:chgData name="Mathieu Cailleau - FACS Bretagne" userId="c49bd2f9-7532-4afc-8f7c-b8bafe523a65" providerId="ADAL" clId="{7CE29B95-2245-4C61-87EA-A895CF4D5613}" dt="2025-05-22T12:23:15.327" v="14" actId="1076"/>
        <pc:sldMkLst>
          <pc:docMk/>
          <pc:sldMk cId="285840982" sldId="1333"/>
        </pc:sldMkLst>
      </pc:sldChg>
      <pc:sldChg chg="addSp delSp modSp mod">
        <pc:chgData name="Mathieu Cailleau - FACS Bretagne" userId="c49bd2f9-7532-4afc-8f7c-b8bafe523a65" providerId="ADAL" clId="{7CE29B95-2245-4C61-87EA-A895CF4D5613}" dt="2025-05-22T12:28:29.805" v="19" actId="14100"/>
        <pc:sldMkLst>
          <pc:docMk/>
          <pc:sldMk cId="2124641861" sldId="1334"/>
        </pc:sldMkLst>
      </pc:sldChg>
      <pc:sldChg chg="addSp delSp modSp mod">
        <pc:chgData name="Mathieu Cailleau - FACS Bretagne" userId="c49bd2f9-7532-4afc-8f7c-b8bafe523a65" providerId="ADAL" clId="{7CE29B95-2245-4C61-87EA-A895CF4D5613}" dt="2025-05-22T12:40:45.320" v="23" actId="1076"/>
        <pc:sldMkLst>
          <pc:docMk/>
          <pc:sldMk cId="3759755572" sldId="1336"/>
        </pc:sldMkLst>
      </pc:sldChg>
    </pc:docChg>
  </pc:docChgLst>
  <pc:docChgLst>
    <pc:chgData name="Mathieu Cailleau - FACS Bretagne" userId="S::mathieu.cailleau@facs-bretagne.fr::c49bd2f9-7532-4afc-8f7c-b8bafe523a65" providerId="AD" clId="Web-{A7FF2825-41EB-9E20-17CD-37D2186EF1E7}"/>
    <pc:docChg chg="modSld">
      <pc:chgData name="Mathieu Cailleau - FACS Bretagne" userId="S::mathieu.cailleau@facs-bretagne.fr::c49bd2f9-7532-4afc-8f7c-b8bafe523a65" providerId="AD" clId="Web-{A7FF2825-41EB-9E20-17CD-37D2186EF1E7}" dt="2025-08-01T16:30:40.124" v="19" actId="1076"/>
      <pc:docMkLst>
        <pc:docMk/>
      </pc:docMkLst>
      <pc:sldChg chg="modSp">
        <pc:chgData name="Mathieu Cailleau - FACS Bretagne" userId="S::mathieu.cailleau@facs-bretagne.fr::c49bd2f9-7532-4afc-8f7c-b8bafe523a65" providerId="AD" clId="Web-{A7FF2825-41EB-9E20-17CD-37D2186EF1E7}" dt="2025-08-01T16:30:40.124" v="19" actId="1076"/>
        <pc:sldMkLst>
          <pc:docMk/>
          <pc:sldMk cId="3300220024" sldId="1348"/>
        </pc:sldMkLst>
        <pc:spChg chg="mod">
          <ac:chgData name="Mathieu Cailleau - FACS Bretagne" userId="S::mathieu.cailleau@facs-bretagne.fr::c49bd2f9-7532-4afc-8f7c-b8bafe523a65" providerId="AD" clId="Web-{A7FF2825-41EB-9E20-17CD-37D2186EF1E7}" dt="2025-08-01T16:30:40.124" v="19" actId="1076"/>
          <ac:spMkLst>
            <pc:docMk/>
            <pc:sldMk cId="3300220024" sldId="1348"/>
            <ac:spMk id="3" creationId="{FA28F91A-5D12-6FD0-42CA-351FB4B4AE95}"/>
          </ac:spMkLst>
        </pc:spChg>
      </pc:sldChg>
    </pc:docChg>
  </pc:docChgLst>
  <pc:docChgLst>
    <pc:chgData name="CAGNON Sabine" userId="f08fe863-7ac9-434d-bac4-bf6c759c6829" providerId="ADAL" clId="{D2A438AA-3800-4B03-89B1-F953DF25E66A}"/>
    <pc:docChg chg="undo custSel addSld modSld modSection">
      <pc:chgData name="CAGNON Sabine" userId="f08fe863-7ac9-434d-bac4-bf6c759c6829" providerId="ADAL" clId="{D2A438AA-3800-4B03-89B1-F953DF25E66A}" dt="2025-08-26T08:10:21.216" v="3532" actId="1076"/>
      <pc:docMkLst>
        <pc:docMk/>
      </pc:docMkLst>
      <pc:sldChg chg="modSp mod">
        <pc:chgData name="CAGNON Sabine" userId="f08fe863-7ac9-434d-bac4-bf6c759c6829" providerId="ADAL" clId="{D2A438AA-3800-4B03-89B1-F953DF25E66A}" dt="2025-08-26T06:56:16.566" v="1" actId="20577"/>
        <pc:sldMkLst>
          <pc:docMk/>
          <pc:sldMk cId="1686124814" sldId="257"/>
        </pc:sldMkLst>
        <pc:spChg chg="mod">
          <ac:chgData name="CAGNON Sabine" userId="f08fe863-7ac9-434d-bac4-bf6c759c6829" providerId="ADAL" clId="{D2A438AA-3800-4B03-89B1-F953DF25E66A}" dt="2025-08-26T06:56:16.566" v="1" actId="20577"/>
          <ac:spMkLst>
            <pc:docMk/>
            <pc:sldMk cId="1686124814" sldId="257"/>
            <ac:spMk id="4" creationId="{D404A8CA-9632-1959-082A-ECDE90875207}"/>
          </ac:spMkLst>
        </pc:spChg>
      </pc:sldChg>
      <pc:sldChg chg="modSp mod">
        <pc:chgData name="CAGNON Sabine" userId="f08fe863-7ac9-434d-bac4-bf6c759c6829" providerId="ADAL" clId="{D2A438AA-3800-4B03-89B1-F953DF25E66A}" dt="2025-08-26T06:58:08.319" v="94" actId="20577"/>
        <pc:sldMkLst>
          <pc:docMk/>
          <pc:sldMk cId="3906621126" sldId="258"/>
        </pc:sldMkLst>
        <pc:spChg chg="mod">
          <ac:chgData name="CAGNON Sabine" userId="f08fe863-7ac9-434d-bac4-bf6c759c6829" providerId="ADAL" clId="{D2A438AA-3800-4B03-89B1-F953DF25E66A}" dt="2025-08-26T06:58:08.319" v="94" actId="20577"/>
          <ac:spMkLst>
            <pc:docMk/>
            <pc:sldMk cId="3906621126" sldId="258"/>
            <ac:spMk id="3" creationId="{BF52609B-2ABE-3474-28CC-DBAC735C4071}"/>
          </ac:spMkLst>
        </pc:spChg>
      </pc:sldChg>
      <pc:sldChg chg="modSp mod">
        <pc:chgData name="CAGNON Sabine" userId="f08fe863-7ac9-434d-bac4-bf6c759c6829" providerId="ADAL" clId="{D2A438AA-3800-4B03-89B1-F953DF25E66A}" dt="2025-08-26T07:00:28.852" v="117" actId="313"/>
        <pc:sldMkLst>
          <pc:docMk/>
          <pc:sldMk cId="3314829940" sldId="1343"/>
        </pc:sldMkLst>
        <pc:spChg chg="mod">
          <ac:chgData name="CAGNON Sabine" userId="f08fe863-7ac9-434d-bac4-bf6c759c6829" providerId="ADAL" clId="{D2A438AA-3800-4B03-89B1-F953DF25E66A}" dt="2025-08-26T07:00:28.852" v="117" actId="313"/>
          <ac:spMkLst>
            <pc:docMk/>
            <pc:sldMk cId="3314829940" sldId="1343"/>
            <ac:spMk id="3" creationId="{180F088D-63F4-9E8E-2CA5-19EE35E8FB9A}"/>
          </ac:spMkLst>
        </pc:spChg>
        <pc:picChg chg="mod">
          <ac:chgData name="CAGNON Sabine" userId="f08fe863-7ac9-434d-bac4-bf6c759c6829" providerId="ADAL" clId="{D2A438AA-3800-4B03-89B1-F953DF25E66A}" dt="2025-08-26T06:59:11.433" v="96" actId="1076"/>
          <ac:picMkLst>
            <pc:docMk/>
            <pc:sldMk cId="3314829940" sldId="1343"/>
            <ac:picMk id="6" creationId="{A677079F-5667-4147-11AE-B973B03DAD30}"/>
          </ac:picMkLst>
        </pc:picChg>
      </pc:sldChg>
      <pc:sldChg chg="modSp mod">
        <pc:chgData name="CAGNON Sabine" userId="f08fe863-7ac9-434d-bac4-bf6c759c6829" providerId="ADAL" clId="{D2A438AA-3800-4B03-89B1-F953DF25E66A}" dt="2025-08-26T07:23:20.255" v="358" actId="20577"/>
        <pc:sldMkLst>
          <pc:docMk/>
          <pc:sldMk cId="3300220024" sldId="1348"/>
        </pc:sldMkLst>
        <pc:spChg chg="mod">
          <ac:chgData name="CAGNON Sabine" userId="f08fe863-7ac9-434d-bac4-bf6c759c6829" providerId="ADAL" clId="{D2A438AA-3800-4B03-89B1-F953DF25E66A}" dt="2025-08-26T07:23:20.255" v="358" actId="20577"/>
          <ac:spMkLst>
            <pc:docMk/>
            <pc:sldMk cId="3300220024" sldId="1348"/>
            <ac:spMk id="3" creationId="{FA28F91A-5D12-6FD0-42CA-351FB4B4AE95}"/>
          </ac:spMkLst>
        </pc:spChg>
      </pc:sldChg>
      <pc:sldChg chg="addSp delSp modSp mod">
        <pc:chgData name="CAGNON Sabine" userId="f08fe863-7ac9-434d-bac4-bf6c759c6829" providerId="ADAL" clId="{D2A438AA-3800-4B03-89B1-F953DF25E66A}" dt="2025-08-26T07:22:24.244" v="349" actId="1076"/>
        <pc:sldMkLst>
          <pc:docMk/>
          <pc:sldMk cId="2373329638" sldId="1351"/>
        </pc:sldMkLst>
        <pc:spChg chg="mod">
          <ac:chgData name="CAGNON Sabine" userId="f08fe863-7ac9-434d-bac4-bf6c759c6829" providerId="ADAL" clId="{D2A438AA-3800-4B03-89B1-F953DF25E66A}" dt="2025-08-26T07:21:13.597" v="338" actId="1076"/>
          <ac:spMkLst>
            <pc:docMk/>
            <pc:sldMk cId="2373329638" sldId="1351"/>
            <ac:spMk id="5" creationId="{515C3DCD-A257-0E6D-1D1C-BEF1077C6809}"/>
          </ac:spMkLst>
        </pc:spChg>
        <pc:spChg chg="mod">
          <ac:chgData name="CAGNON Sabine" userId="f08fe863-7ac9-434d-bac4-bf6c759c6829" providerId="ADAL" clId="{D2A438AA-3800-4B03-89B1-F953DF25E66A}" dt="2025-08-26T07:21:22.401" v="340" actId="14100"/>
          <ac:spMkLst>
            <pc:docMk/>
            <pc:sldMk cId="2373329638" sldId="1351"/>
            <ac:spMk id="9" creationId="{859CA76E-D152-F86B-8D1E-09D395B95A5B}"/>
          </ac:spMkLst>
        </pc:spChg>
        <pc:picChg chg="add mod">
          <ac:chgData name="CAGNON Sabine" userId="f08fe863-7ac9-434d-bac4-bf6c759c6829" providerId="ADAL" clId="{D2A438AA-3800-4B03-89B1-F953DF25E66A}" dt="2025-08-26T07:21:07.748" v="337" actId="1076"/>
          <ac:picMkLst>
            <pc:docMk/>
            <pc:sldMk cId="2373329638" sldId="1351"/>
            <ac:picMk id="11" creationId="{665ECFB5-84F3-00DA-FF99-498F075AF7BF}"/>
          </ac:picMkLst>
        </pc:picChg>
        <pc:picChg chg="add mod">
          <ac:chgData name="CAGNON Sabine" userId="f08fe863-7ac9-434d-bac4-bf6c759c6829" providerId="ADAL" clId="{D2A438AA-3800-4B03-89B1-F953DF25E66A}" dt="2025-08-26T07:22:24.244" v="349" actId="1076"/>
          <ac:picMkLst>
            <pc:docMk/>
            <pc:sldMk cId="2373329638" sldId="1351"/>
            <ac:picMk id="13" creationId="{D4B87E77-A3AB-7907-5D67-46B7DC436F49}"/>
          </ac:picMkLst>
        </pc:picChg>
      </pc:sldChg>
      <pc:sldChg chg="addSp delSp modSp mod">
        <pc:chgData name="CAGNON Sabine" userId="f08fe863-7ac9-434d-bac4-bf6c759c6829" providerId="ADAL" clId="{D2A438AA-3800-4B03-89B1-F953DF25E66A}" dt="2025-08-26T08:10:21.216" v="3532" actId="1076"/>
        <pc:sldMkLst>
          <pc:docMk/>
          <pc:sldMk cId="2964243506" sldId="1354"/>
        </pc:sldMkLst>
        <pc:spChg chg="mod">
          <ac:chgData name="CAGNON Sabine" userId="f08fe863-7ac9-434d-bac4-bf6c759c6829" providerId="ADAL" clId="{D2A438AA-3800-4B03-89B1-F953DF25E66A}" dt="2025-08-26T08:10:10.144" v="3528" actId="1076"/>
          <ac:spMkLst>
            <pc:docMk/>
            <pc:sldMk cId="2964243506" sldId="1354"/>
            <ac:spMk id="2" creationId="{447CD6C3-3A93-6067-BA66-C330BC47137C}"/>
          </ac:spMkLst>
        </pc:spChg>
        <pc:spChg chg="mod">
          <ac:chgData name="CAGNON Sabine" userId="f08fe863-7ac9-434d-bac4-bf6c759c6829" providerId="ADAL" clId="{D2A438AA-3800-4B03-89B1-F953DF25E66A}" dt="2025-08-26T08:10:18.441" v="3531" actId="1076"/>
          <ac:spMkLst>
            <pc:docMk/>
            <pc:sldMk cId="2964243506" sldId="1354"/>
            <ac:spMk id="3" creationId="{47A979F9-1488-EC4E-5D0B-219BDB24D90B}"/>
          </ac:spMkLst>
        </pc:spChg>
        <pc:spChg chg="add mod">
          <ac:chgData name="CAGNON Sabine" userId="f08fe863-7ac9-434d-bac4-bf6c759c6829" providerId="ADAL" clId="{D2A438AA-3800-4B03-89B1-F953DF25E66A}" dt="2025-08-26T08:10:21.216" v="3532" actId="1076"/>
          <ac:spMkLst>
            <pc:docMk/>
            <pc:sldMk cId="2964243506" sldId="1354"/>
            <ac:spMk id="7" creationId="{02C5D0D6-5A44-BE85-38B3-D1EBEC9D6142}"/>
          </ac:spMkLst>
        </pc:spChg>
      </pc:sldChg>
      <pc:sldChg chg="addSp delSp modSp mod">
        <pc:chgData name="CAGNON Sabine" userId="f08fe863-7ac9-434d-bac4-bf6c759c6829" providerId="ADAL" clId="{D2A438AA-3800-4B03-89B1-F953DF25E66A}" dt="2025-08-26T07:16:29.123" v="311" actId="1076"/>
        <pc:sldMkLst>
          <pc:docMk/>
          <pc:sldMk cId="1611706023" sldId="1355"/>
        </pc:sldMkLst>
        <pc:spChg chg="mod">
          <ac:chgData name="CAGNON Sabine" userId="f08fe863-7ac9-434d-bac4-bf6c759c6829" providerId="ADAL" clId="{D2A438AA-3800-4B03-89B1-F953DF25E66A}" dt="2025-08-26T07:05:41.225" v="253" actId="1076"/>
          <ac:spMkLst>
            <pc:docMk/>
            <pc:sldMk cId="1611706023" sldId="1355"/>
            <ac:spMk id="2" creationId="{6BD9D84B-C342-5982-7703-DCCFF0561CFF}"/>
          </ac:spMkLst>
        </pc:spChg>
        <pc:spChg chg="mod">
          <ac:chgData name="CAGNON Sabine" userId="f08fe863-7ac9-434d-bac4-bf6c759c6829" providerId="ADAL" clId="{D2A438AA-3800-4B03-89B1-F953DF25E66A}" dt="2025-08-26T07:06:46.676" v="273" actId="27636"/>
          <ac:spMkLst>
            <pc:docMk/>
            <pc:sldMk cId="1611706023" sldId="1355"/>
            <ac:spMk id="3" creationId="{6E6F9DB4-C210-6B6A-8602-4A10DC451389}"/>
          </ac:spMkLst>
        </pc:spChg>
        <pc:spChg chg="add mod">
          <ac:chgData name="CAGNON Sabine" userId="f08fe863-7ac9-434d-bac4-bf6c759c6829" providerId="ADAL" clId="{D2A438AA-3800-4B03-89B1-F953DF25E66A}" dt="2025-08-26T07:16:23.111" v="309" actId="404"/>
          <ac:spMkLst>
            <pc:docMk/>
            <pc:sldMk cId="1611706023" sldId="1355"/>
            <ac:spMk id="7" creationId="{034B0C43-8E8A-3CF7-7475-BCF6FA3F9A87}"/>
          </ac:spMkLst>
        </pc:spChg>
        <pc:spChg chg="add mod">
          <ac:chgData name="CAGNON Sabine" userId="f08fe863-7ac9-434d-bac4-bf6c759c6829" providerId="ADAL" clId="{D2A438AA-3800-4B03-89B1-F953DF25E66A}" dt="2025-08-26T07:16:29.123" v="311" actId="1076"/>
          <ac:spMkLst>
            <pc:docMk/>
            <pc:sldMk cId="1611706023" sldId="1355"/>
            <ac:spMk id="9" creationId="{AD072FAA-EC09-3BAF-A410-A220DDF10AEC}"/>
          </ac:spMkLst>
        </pc:spChg>
        <pc:graphicFrameChg chg="add mod modGraphic">
          <ac:chgData name="CAGNON Sabine" userId="f08fe863-7ac9-434d-bac4-bf6c759c6829" providerId="ADAL" clId="{D2A438AA-3800-4B03-89B1-F953DF25E66A}" dt="2025-08-26T07:06:54.645" v="274" actId="14100"/>
          <ac:graphicFrameMkLst>
            <pc:docMk/>
            <pc:sldMk cId="1611706023" sldId="1355"/>
            <ac:graphicFrameMk id="6" creationId="{56BD3A59-9E8C-FE4B-3E9B-E306B8F1E84C}"/>
          </ac:graphicFrameMkLst>
        </pc:graphicFrameChg>
      </pc:sldChg>
      <pc:sldChg chg="addSp modSp add mod">
        <pc:chgData name="CAGNON Sabine" userId="f08fe863-7ac9-434d-bac4-bf6c759c6829" providerId="ADAL" clId="{D2A438AA-3800-4B03-89B1-F953DF25E66A}" dt="2025-08-26T08:04:31.583" v="2358" actId="313"/>
        <pc:sldMkLst>
          <pc:docMk/>
          <pc:sldMk cId="3499032489" sldId="1356"/>
        </pc:sldMkLst>
        <pc:spChg chg="mod">
          <ac:chgData name="CAGNON Sabine" userId="f08fe863-7ac9-434d-bac4-bf6c759c6829" providerId="ADAL" clId="{D2A438AA-3800-4B03-89B1-F953DF25E66A}" dt="2025-08-26T08:02:15.488" v="2309" actId="1076"/>
          <ac:spMkLst>
            <pc:docMk/>
            <pc:sldMk cId="3499032489" sldId="1356"/>
            <ac:spMk id="2" creationId="{E806D9E9-4FAF-7338-DC35-9432C24E445F}"/>
          </ac:spMkLst>
        </pc:spChg>
        <pc:spChg chg="mod">
          <ac:chgData name="CAGNON Sabine" userId="f08fe863-7ac9-434d-bac4-bf6c759c6829" providerId="ADAL" clId="{D2A438AA-3800-4B03-89B1-F953DF25E66A}" dt="2025-08-26T08:02:19.723" v="2311" actId="14100"/>
          <ac:spMkLst>
            <pc:docMk/>
            <pc:sldMk cId="3499032489" sldId="1356"/>
            <ac:spMk id="3" creationId="{062E54F1-91A6-EFE5-9F80-862C5BFBCC4A}"/>
          </ac:spMkLst>
        </pc:spChg>
        <pc:spChg chg="add mod">
          <ac:chgData name="CAGNON Sabine" userId="f08fe863-7ac9-434d-bac4-bf6c759c6829" providerId="ADAL" clId="{D2A438AA-3800-4B03-89B1-F953DF25E66A}" dt="2025-08-26T08:04:31.583" v="2358" actId="313"/>
          <ac:spMkLst>
            <pc:docMk/>
            <pc:sldMk cId="3499032489" sldId="1356"/>
            <ac:spMk id="6" creationId="{E7DD579F-A0AA-5173-960B-A75B078ADC6D}"/>
          </ac:spMkLst>
        </pc:spChg>
        <pc:picChg chg="mod">
          <ac:chgData name="CAGNON Sabine" userId="f08fe863-7ac9-434d-bac4-bf6c759c6829" providerId="ADAL" clId="{D2A438AA-3800-4B03-89B1-F953DF25E66A}" dt="2025-08-26T08:04:09.320" v="2349" actId="1076"/>
          <ac:picMkLst>
            <pc:docMk/>
            <pc:sldMk cId="3499032489" sldId="1356"/>
            <ac:picMk id="4" creationId="{C796BEF2-AB04-5589-879F-53C49477F49A}"/>
          </ac:picMkLst>
        </pc:picChg>
      </pc:sldChg>
      <pc:sldChg chg="modSp add mod">
        <pc:chgData name="CAGNON Sabine" userId="f08fe863-7ac9-434d-bac4-bf6c759c6829" providerId="ADAL" clId="{D2A438AA-3800-4B03-89B1-F953DF25E66A}" dt="2025-08-26T07:56:02.979" v="2303" actId="20577"/>
        <pc:sldMkLst>
          <pc:docMk/>
          <pc:sldMk cId="850196583" sldId="1357"/>
        </pc:sldMkLst>
        <pc:spChg chg="mod">
          <ac:chgData name="CAGNON Sabine" userId="f08fe863-7ac9-434d-bac4-bf6c759c6829" providerId="ADAL" clId="{D2A438AA-3800-4B03-89B1-F953DF25E66A}" dt="2025-08-26T07:55:41.762" v="2253" actId="20577"/>
          <ac:spMkLst>
            <pc:docMk/>
            <pc:sldMk cId="850196583" sldId="1357"/>
            <ac:spMk id="2" creationId="{8C9FDD63-278A-8A8B-6178-70E203DCADF9}"/>
          </ac:spMkLst>
        </pc:spChg>
        <pc:spChg chg="mod">
          <ac:chgData name="CAGNON Sabine" userId="f08fe863-7ac9-434d-bac4-bf6c759c6829" providerId="ADAL" clId="{D2A438AA-3800-4B03-89B1-F953DF25E66A}" dt="2025-08-26T07:56:02.979" v="2303" actId="20577"/>
          <ac:spMkLst>
            <pc:docMk/>
            <pc:sldMk cId="850196583" sldId="1357"/>
            <ac:spMk id="3" creationId="{E8B675C1-33F7-C842-F982-AEBF15C0D2FF}"/>
          </ac:spMkLst>
        </pc:spChg>
      </pc:sldChg>
    </pc:docChg>
  </pc:docChgLst>
  <pc:docChgLst>
    <pc:chgData name="Mathieu Cailleau - FACS Bretagne" userId="c49bd2f9-7532-4afc-8f7c-b8bafe523a65" providerId="ADAL" clId="{1F52677B-6E21-49ED-9133-3A4F19B1CAFA}"/>
    <pc:docChg chg="undo custSel addSld delSld modSld sldOrd">
      <pc:chgData name="Mathieu Cailleau - FACS Bretagne" userId="c49bd2f9-7532-4afc-8f7c-b8bafe523a65" providerId="ADAL" clId="{1F52677B-6E21-49ED-9133-3A4F19B1CAFA}" dt="2025-05-16T09:56:54.743" v="3457" actId="20577"/>
      <pc:docMkLst>
        <pc:docMk/>
      </pc:docMkLst>
      <pc:sldChg chg="addSp delSp modSp del mod">
        <pc:chgData name="Mathieu Cailleau - FACS Bretagne" userId="c49bd2f9-7532-4afc-8f7c-b8bafe523a65" providerId="ADAL" clId="{1F52677B-6E21-49ED-9133-3A4F19B1CAFA}" dt="2025-05-15T14:53:36.874" v="2678" actId="47"/>
        <pc:sldMkLst>
          <pc:docMk/>
          <pc:sldMk cId="0" sldId="256"/>
        </pc:sldMkLst>
      </pc:sldChg>
      <pc:sldChg chg="del">
        <pc:chgData name="Mathieu Cailleau - FACS Bretagne" userId="c49bd2f9-7532-4afc-8f7c-b8bafe523a65" providerId="ADAL" clId="{1F52677B-6E21-49ED-9133-3A4F19B1CAFA}" dt="2025-05-15T14:53:50.483" v="2697" actId="47"/>
        <pc:sldMkLst>
          <pc:docMk/>
          <pc:sldMk cId="0" sldId="260"/>
        </pc:sldMkLst>
      </pc:sldChg>
      <pc:sldChg chg="del">
        <pc:chgData name="Mathieu Cailleau - FACS Bretagne" userId="c49bd2f9-7532-4afc-8f7c-b8bafe523a65" providerId="ADAL" clId="{1F52677B-6E21-49ED-9133-3A4F19B1CAFA}" dt="2025-05-15T14:53:48.567" v="2691" actId="47"/>
        <pc:sldMkLst>
          <pc:docMk/>
          <pc:sldMk cId="0" sldId="264"/>
        </pc:sldMkLst>
      </pc:sldChg>
      <pc:sldChg chg="del">
        <pc:chgData name="Mathieu Cailleau - FACS Bretagne" userId="c49bd2f9-7532-4afc-8f7c-b8bafe523a65" providerId="ADAL" clId="{1F52677B-6E21-49ED-9133-3A4F19B1CAFA}" dt="2025-05-15T14:53:49.375" v="2693" actId="47"/>
        <pc:sldMkLst>
          <pc:docMk/>
          <pc:sldMk cId="0" sldId="265"/>
        </pc:sldMkLst>
      </pc:sldChg>
      <pc:sldChg chg="del">
        <pc:chgData name="Mathieu Cailleau - FACS Bretagne" userId="c49bd2f9-7532-4afc-8f7c-b8bafe523a65" providerId="ADAL" clId="{1F52677B-6E21-49ED-9133-3A4F19B1CAFA}" dt="2025-05-15T14:53:49.768" v="2694" actId="47"/>
        <pc:sldMkLst>
          <pc:docMk/>
          <pc:sldMk cId="0" sldId="267"/>
        </pc:sldMkLst>
      </pc:sldChg>
      <pc:sldChg chg="addSp delSp modSp add del mod setBg">
        <pc:chgData name="Mathieu Cailleau - FACS Bretagne" userId="c49bd2f9-7532-4afc-8f7c-b8bafe523a65" providerId="ADAL" clId="{1F52677B-6E21-49ED-9133-3A4F19B1CAFA}" dt="2025-05-15T15:07:49.208" v="2736" actId="1076"/>
        <pc:sldMkLst>
          <pc:docMk/>
          <pc:sldMk cId="0" sldId="268"/>
        </pc:sldMkLst>
      </pc:sldChg>
      <pc:sldChg chg="del">
        <pc:chgData name="Mathieu Cailleau - FACS Bretagne" userId="c49bd2f9-7532-4afc-8f7c-b8bafe523a65" providerId="ADAL" clId="{1F52677B-6E21-49ED-9133-3A4F19B1CAFA}" dt="2025-05-15T14:53:50.131" v="2696" actId="47"/>
        <pc:sldMkLst>
          <pc:docMk/>
          <pc:sldMk cId="0" sldId="271"/>
        </pc:sldMkLst>
      </pc:sldChg>
      <pc:sldChg chg="del">
        <pc:chgData name="Mathieu Cailleau - FACS Bretagne" userId="c49bd2f9-7532-4afc-8f7c-b8bafe523a65" providerId="ADAL" clId="{1F52677B-6E21-49ED-9133-3A4F19B1CAFA}" dt="2025-05-15T14:53:47.849" v="2690" actId="47"/>
        <pc:sldMkLst>
          <pc:docMk/>
          <pc:sldMk cId="0" sldId="272"/>
        </pc:sldMkLst>
      </pc:sldChg>
      <pc:sldChg chg="del">
        <pc:chgData name="Mathieu Cailleau - FACS Bretagne" userId="c49bd2f9-7532-4afc-8f7c-b8bafe523a65" providerId="ADAL" clId="{1F52677B-6E21-49ED-9133-3A4F19B1CAFA}" dt="2025-05-15T14:53:50.762" v="2698" actId="47"/>
        <pc:sldMkLst>
          <pc:docMk/>
          <pc:sldMk cId="0" sldId="275"/>
        </pc:sldMkLst>
      </pc:sldChg>
      <pc:sldChg chg="addSp delSp modSp add mod setBg">
        <pc:chgData name="Mathieu Cailleau - FACS Bretagne" userId="c49bd2f9-7532-4afc-8f7c-b8bafe523a65" providerId="ADAL" clId="{1F52677B-6E21-49ED-9133-3A4F19B1CAFA}" dt="2025-05-15T15:01:05.286" v="2713" actId="1076"/>
        <pc:sldMkLst>
          <pc:docMk/>
          <pc:sldMk cId="0" sldId="302"/>
        </pc:sldMkLst>
      </pc:sldChg>
      <pc:sldChg chg="addSp delSp modSp add mod ord setBg modAnim">
        <pc:chgData name="Mathieu Cailleau - FACS Bretagne" userId="c49bd2f9-7532-4afc-8f7c-b8bafe523a65" providerId="ADAL" clId="{1F52677B-6E21-49ED-9133-3A4F19B1CAFA}" dt="2025-05-15T16:47:54.873" v="3246" actId="1076"/>
        <pc:sldMkLst>
          <pc:docMk/>
          <pc:sldMk cId="4098648940" sldId="341"/>
        </pc:sldMkLst>
      </pc:sldChg>
      <pc:sldChg chg="del">
        <pc:chgData name="Mathieu Cailleau - FACS Bretagne" userId="c49bd2f9-7532-4afc-8f7c-b8bafe523a65" providerId="ADAL" clId="{1F52677B-6E21-49ED-9133-3A4F19B1CAFA}" dt="2025-05-15T14:54:39.769" v="2708" actId="47"/>
        <pc:sldMkLst>
          <pc:docMk/>
          <pc:sldMk cId="2763503493" sldId="368"/>
        </pc:sldMkLst>
      </pc:sldChg>
      <pc:sldChg chg="del">
        <pc:chgData name="Mathieu Cailleau - FACS Bretagne" userId="c49bd2f9-7532-4afc-8f7c-b8bafe523a65" providerId="ADAL" clId="{1F52677B-6E21-49ED-9133-3A4F19B1CAFA}" dt="2025-05-15T14:54:47.251" v="2711" actId="47"/>
        <pc:sldMkLst>
          <pc:docMk/>
          <pc:sldMk cId="825412740" sldId="1179"/>
        </pc:sldMkLst>
      </pc:sldChg>
      <pc:sldChg chg="del">
        <pc:chgData name="Mathieu Cailleau - FACS Bretagne" userId="c49bd2f9-7532-4afc-8f7c-b8bafe523a65" providerId="ADAL" clId="{1F52677B-6E21-49ED-9133-3A4F19B1CAFA}" dt="2025-05-15T14:54:46.451" v="2710" actId="47"/>
        <pc:sldMkLst>
          <pc:docMk/>
          <pc:sldMk cId="3068613706" sldId="1206"/>
        </pc:sldMkLst>
      </pc:sldChg>
      <pc:sldChg chg="del">
        <pc:chgData name="Mathieu Cailleau - FACS Bretagne" userId="c49bd2f9-7532-4afc-8f7c-b8bafe523a65" providerId="ADAL" clId="{1F52677B-6E21-49ED-9133-3A4F19B1CAFA}" dt="2025-05-15T14:53:38.570" v="2679" actId="47"/>
        <pc:sldMkLst>
          <pc:docMk/>
          <pc:sldMk cId="311210527" sldId="1225"/>
        </pc:sldMkLst>
      </pc:sldChg>
      <pc:sldChg chg="del">
        <pc:chgData name="Mathieu Cailleau - FACS Bretagne" userId="c49bd2f9-7532-4afc-8f7c-b8bafe523a65" providerId="ADAL" clId="{1F52677B-6E21-49ED-9133-3A4F19B1CAFA}" dt="2025-05-15T14:53:40.273" v="2680" actId="47"/>
        <pc:sldMkLst>
          <pc:docMk/>
          <pc:sldMk cId="3488662353" sldId="1226"/>
        </pc:sldMkLst>
      </pc:sldChg>
      <pc:sldChg chg="del">
        <pc:chgData name="Mathieu Cailleau - FACS Bretagne" userId="c49bd2f9-7532-4afc-8f7c-b8bafe523a65" providerId="ADAL" clId="{1F52677B-6E21-49ED-9133-3A4F19B1CAFA}" dt="2025-05-15T14:53:43.156" v="2683" actId="47"/>
        <pc:sldMkLst>
          <pc:docMk/>
          <pc:sldMk cId="3286341779" sldId="1227"/>
        </pc:sldMkLst>
      </pc:sldChg>
      <pc:sldChg chg="del">
        <pc:chgData name="Mathieu Cailleau - FACS Bretagne" userId="c49bd2f9-7532-4afc-8f7c-b8bafe523a65" providerId="ADAL" clId="{1F52677B-6E21-49ED-9133-3A4F19B1CAFA}" dt="2025-05-15T14:53:46.356" v="2688" actId="47"/>
        <pc:sldMkLst>
          <pc:docMk/>
          <pc:sldMk cId="1827361521" sldId="1228"/>
        </pc:sldMkLst>
      </pc:sldChg>
      <pc:sldChg chg="addSp delSp modSp mod ord setBg">
        <pc:chgData name="Mathieu Cailleau - FACS Bretagne" userId="c49bd2f9-7532-4afc-8f7c-b8bafe523a65" providerId="ADAL" clId="{1F52677B-6E21-49ED-9133-3A4F19B1CAFA}" dt="2025-05-15T14:54:28.866" v="2706"/>
        <pc:sldMkLst>
          <pc:docMk/>
          <pc:sldMk cId="2194623545" sldId="1229"/>
        </pc:sldMkLst>
      </pc:sldChg>
      <pc:sldChg chg="del">
        <pc:chgData name="Mathieu Cailleau - FACS Bretagne" userId="c49bd2f9-7532-4afc-8f7c-b8bafe523a65" providerId="ADAL" clId="{1F52677B-6E21-49ED-9133-3A4F19B1CAFA}" dt="2025-05-15T14:53:51.898" v="2700" actId="47"/>
        <pc:sldMkLst>
          <pc:docMk/>
          <pc:sldMk cId="803476744" sldId="1231"/>
        </pc:sldMkLst>
      </pc:sldChg>
      <pc:sldChg chg="del">
        <pc:chgData name="Mathieu Cailleau - FACS Bretagne" userId="c49bd2f9-7532-4afc-8f7c-b8bafe523a65" providerId="ADAL" clId="{1F52677B-6E21-49ED-9133-3A4F19B1CAFA}" dt="2025-05-15T14:53:52.651" v="2701" actId="47"/>
        <pc:sldMkLst>
          <pc:docMk/>
          <pc:sldMk cId="3732186131" sldId="1232"/>
        </pc:sldMkLst>
      </pc:sldChg>
      <pc:sldChg chg="del">
        <pc:chgData name="Mathieu Cailleau - FACS Bretagne" userId="c49bd2f9-7532-4afc-8f7c-b8bafe523a65" providerId="ADAL" clId="{1F52677B-6E21-49ED-9133-3A4F19B1CAFA}" dt="2025-05-15T14:53:41.047" v="2681" actId="47"/>
        <pc:sldMkLst>
          <pc:docMk/>
          <pc:sldMk cId="1843219216" sldId="1233"/>
        </pc:sldMkLst>
      </pc:sldChg>
      <pc:sldChg chg="del">
        <pc:chgData name="Mathieu Cailleau - FACS Bretagne" userId="c49bd2f9-7532-4afc-8f7c-b8bafe523a65" providerId="ADAL" clId="{1F52677B-6E21-49ED-9133-3A4F19B1CAFA}" dt="2025-05-15T14:53:43.938" v="2684" actId="47"/>
        <pc:sldMkLst>
          <pc:docMk/>
          <pc:sldMk cId="3254229687" sldId="1237"/>
        </pc:sldMkLst>
      </pc:sldChg>
      <pc:sldChg chg="del">
        <pc:chgData name="Mathieu Cailleau - FACS Bretagne" userId="c49bd2f9-7532-4afc-8f7c-b8bafe523a65" providerId="ADAL" clId="{1F52677B-6E21-49ED-9133-3A4F19B1CAFA}" dt="2025-05-15T14:53:46.944" v="2689" actId="47"/>
        <pc:sldMkLst>
          <pc:docMk/>
          <pc:sldMk cId="0" sldId="1238"/>
        </pc:sldMkLst>
      </pc:sldChg>
      <pc:sldChg chg="del">
        <pc:chgData name="Mathieu Cailleau - FACS Bretagne" userId="c49bd2f9-7532-4afc-8f7c-b8bafe523a65" providerId="ADAL" clId="{1F52677B-6E21-49ED-9133-3A4F19B1CAFA}" dt="2025-05-15T14:53:48.973" v="2692" actId="47"/>
        <pc:sldMkLst>
          <pc:docMk/>
          <pc:sldMk cId="0" sldId="1239"/>
        </pc:sldMkLst>
      </pc:sldChg>
      <pc:sldChg chg="del">
        <pc:chgData name="Mathieu Cailleau - FACS Bretagne" userId="c49bd2f9-7532-4afc-8f7c-b8bafe523a65" providerId="ADAL" clId="{1F52677B-6E21-49ED-9133-3A4F19B1CAFA}" dt="2025-05-15T14:53:51.099" v="2699" actId="47"/>
        <pc:sldMkLst>
          <pc:docMk/>
          <pc:sldMk cId="3277578933" sldId="1240"/>
        </pc:sldMkLst>
      </pc:sldChg>
      <pc:sldChg chg="del">
        <pc:chgData name="Mathieu Cailleau - FACS Bretagne" userId="c49bd2f9-7532-4afc-8f7c-b8bafe523a65" providerId="ADAL" clId="{1F52677B-6E21-49ED-9133-3A4F19B1CAFA}" dt="2025-05-15T14:53:45.423" v="2687" actId="47"/>
        <pc:sldMkLst>
          <pc:docMk/>
          <pc:sldMk cId="4099040049" sldId="1241"/>
        </pc:sldMkLst>
      </pc:sldChg>
      <pc:sldChg chg="del">
        <pc:chgData name="Mathieu Cailleau - FACS Bretagne" userId="c49bd2f9-7532-4afc-8f7c-b8bafe523a65" providerId="ADAL" clId="{1F52677B-6E21-49ED-9133-3A4F19B1CAFA}" dt="2025-05-15T14:54:44.802" v="2709" actId="47"/>
        <pc:sldMkLst>
          <pc:docMk/>
          <pc:sldMk cId="3507786279" sldId="1242"/>
        </pc:sldMkLst>
      </pc:sldChg>
      <pc:sldChg chg="addSp delSp modSp mod ord setBg">
        <pc:chgData name="Mathieu Cailleau - FACS Bretagne" userId="c49bd2f9-7532-4afc-8f7c-b8bafe523a65" providerId="ADAL" clId="{1F52677B-6E21-49ED-9133-3A4F19B1CAFA}" dt="2025-05-15T16:44:34.340" v="3012"/>
        <pc:sldMkLst>
          <pc:docMk/>
          <pc:sldMk cId="631087306" sldId="1243"/>
        </pc:sldMkLst>
      </pc:sldChg>
      <pc:sldChg chg="del">
        <pc:chgData name="Mathieu Cailleau - FACS Bretagne" userId="c49bd2f9-7532-4afc-8f7c-b8bafe523a65" providerId="ADAL" clId="{1F52677B-6E21-49ED-9133-3A4F19B1CAFA}" dt="2025-05-15T14:53:42.019" v="2682" actId="47"/>
        <pc:sldMkLst>
          <pc:docMk/>
          <pc:sldMk cId="3087785223" sldId="1244"/>
        </pc:sldMkLst>
      </pc:sldChg>
      <pc:sldChg chg="del">
        <pc:chgData name="Mathieu Cailleau - FACS Bretagne" userId="c49bd2f9-7532-4afc-8f7c-b8bafe523a65" providerId="ADAL" clId="{1F52677B-6E21-49ED-9133-3A4F19B1CAFA}" dt="2025-05-15T14:53:44.405" v="2685" actId="47"/>
        <pc:sldMkLst>
          <pc:docMk/>
          <pc:sldMk cId="919538986" sldId="1245"/>
        </pc:sldMkLst>
      </pc:sldChg>
      <pc:sldChg chg="del">
        <pc:chgData name="Mathieu Cailleau - FACS Bretagne" userId="c49bd2f9-7532-4afc-8f7c-b8bafe523a65" providerId="ADAL" clId="{1F52677B-6E21-49ED-9133-3A4F19B1CAFA}" dt="2025-05-15T14:53:44.860" v="2686" actId="47"/>
        <pc:sldMkLst>
          <pc:docMk/>
          <pc:sldMk cId="471691194" sldId="1246"/>
        </pc:sldMkLst>
      </pc:sldChg>
      <pc:sldChg chg="addSp delSp modSp add mod ord">
        <pc:chgData name="Mathieu Cailleau - FACS Bretagne" userId="c49bd2f9-7532-4afc-8f7c-b8bafe523a65" providerId="ADAL" clId="{1F52677B-6E21-49ED-9133-3A4F19B1CAFA}" dt="2025-05-15T16:44:31.380" v="3010"/>
        <pc:sldMkLst>
          <pc:docMk/>
          <pc:sldMk cId="3482466216" sldId="1247"/>
        </pc:sldMkLst>
      </pc:sldChg>
      <pc:sldChg chg="add del setBg">
        <pc:chgData name="Mathieu Cailleau - FACS Bretagne" userId="c49bd2f9-7532-4afc-8f7c-b8bafe523a65" providerId="ADAL" clId="{1F52677B-6E21-49ED-9133-3A4F19B1CAFA}" dt="2025-05-05T15:07:24.771" v="523" actId="47"/>
        <pc:sldMkLst>
          <pc:docMk/>
          <pc:sldMk cId="804318184" sldId="1248"/>
        </pc:sldMkLst>
      </pc:sldChg>
      <pc:sldChg chg="addSp modSp add">
        <pc:chgData name="Mathieu Cailleau - FACS Bretagne" userId="c49bd2f9-7532-4afc-8f7c-b8bafe523a65" providerId="ADAL" clId="{1F52677B-6E21-49ED-9133-3A4F19B1CAFA}" dt="2025-05-06T09:22:00.383" v="1213"/>
        <pc:sldMkLst>
          <pc:docMk/>
          <pc:sldMk cId="674411291" sldId="1249"/>
        </pc:sldMkLst>
      </pc:sldChg>
      <pc:sldChg chg="addSp delSp modSp add mod">
        <pc:chgData name="Mathieu Cailleau - FACS Bretagne" userId="c49bd2f9-7532-4afc-8f7c-b8bafe523a65" providerId="ADAL" clId="{1F52677B-6E21-49ED-9133-3A4F19B1CAFA}" dt="2025-05-06T09:24:06.449" v="1242"/>
        <pc:sldMkLst>
          <pc:docMk/>
          <pc:sldMk cId="1226497371" sldId="1250"/>
        </pc:sldMkLst>
      </pc:sldChg>
      <pc:sldChg chg="addSp delSp modSp add mod">
        <pc:chgData name="Mathieu Cailleau - FACS Bretagne" userId="c49bd2f9-7532-4afc-8f7c-b8bafe523a65" providerId="ADAL" clId="{1F52677B-6E21-49ED-9133-3A4F19B1CAFA}" dt="2025-05-06T09:24:01.153" v="1240"/>
        <pc:sldMkLst>
          <pc:docMk/>
          <pc:sldMk cId="751152145" sldId="1251"/>
        </pc:sldMkLst>
      </pc:sldChg>
      <pc:sldChg chg="addSp delSp modSp add mod">
        <pc:chgData name="Mathieu Cailleau - FACS Bretagne" userId="c49bd2f9-7532-4afc-8f7c-b8bafe523a65" providerId="ADAL" clId="{1F52677B-6E21-49ED-9133-3A4F19B1CAFA}" dt="2025-05-06T09:23:54.278" v="1238"/>
        <pc:sldMkLst>
          <pc:docMk/>
          <pc:sldMk cId="2316728400" sldId="1252"/>
        </pc:sldMkLst>
      </pc:sldChg>
      <pc:sldChg chg="addSp delSp modSp add mod">
        <pc:chgData name="Mathieu Cailleau - FACS Bretagne" userId="c49bd2f9-7532-4afc-8f7c-b8bafe523a65" providerId="ADAL" clId="{1F52677B-6E21-49ED-9133-3A4F19B1CAFA}" dt="2025-05-06T09:23:45.308" v="1235"/>
        <pc:sldMkLst>
          <pc:docMk/>
          <pc:sldMk cId="453334589" sldId="1253"/>
        </pc:sldMkLst>
      </pc:sldChg>
      <pc:sldChg chg="addSp delSp modSp add mod">
        <pc:chgData name="Mathieu Cailleau - FACS Bretagne" userId="c49bd2f9-7532-4afc-8f7c-b8bafe523a65" providerId="ADAL" clId="{1F52677B-6E21-49ED-9133-3A4F19B1CAFA}" dt="2025-05-06T09:23:39.491" v="1233"/>
        <pc:sldMkLst>
          <pc:docMk/>
          <pc:sldMk cId="745803900" sldId="1254"/>
        </pc:sldMkLst>
      </pc:sldChg>
      <pc:sldChg chg="addSp delSp modSp add mod">
        <pc:chgData name="Mathieu Cailleau - FACS Bretagne" userId="c49bd2f9-7532-4afc-8f7c-b8bafe523a65" providerId="ADAL" clId="{1F52677B-6E21-49ED-9133-3A4F19B1CAFA}" dt="2025-05-06T09:23:27.042" v="1229"/>
        <pc:sldMkLst>
          <pc:docMk/>
          <pc:sldMk cId="3779541199" sldId="1255"/>
        </pc:sldMkLst>
      </pc:sldChg>
      <pc:sldChg chg="addSp modSp add mod">
        <pc:chgData name="Mathieu Cailleau - FACS Bretagne" userId="c49bd2f9-7532-4afc-8f7c-b8bafe523a65" providerId="ADAL" clId="{1F52677B-6E21-49ED-9133-3A4F19B1CAFA}" dt="2025-05-06T09:23:08.063" v="1225" actId="14100"/>
        <pc:sldMkLst>
          <pc:docMk/>
          <pc:sldMk cId="2827093838" sldId="1256"/>
        </pc:sldMkLst>
      </pc:sldChg>
      <pc:sldChg chg="addSp modSp add">
        <pc:chgData name="Mathieu Cailleau - FACS Bretagne" userId="c49bd2f9-7532-4afc-8f7c-b8bafe523a65" providerId="ADAL" clId="{1F52677B-6E21-49ED-9133-3A4F19B1CAFA}" dt="2025-05-06T09:24:52.766" v="1253"/>
        <pc:sldMkLst>
          <pc:docMk/>
          <pc:sldMk cId="3044893793" sldId="1257"/>
        </pc:sldMkLst>
      </pc:sldChg>
      <pc:sldChg chg="addSp delSp modSp add mod">
        <pc:chgData name="Mathieu Cailleau - FACS Bretagne" userId="c49bd2f9-7532-4afc-8f7c-b8bafe523a65" providerId="ADAL" clId="{1F52677B-6E21-49ED-9133-3A4F19B1CAFA}" dt="2025-05-06T09:24:27.373" v="1248"/>
        <pc:sldMkLst>
          <pc:docMk/>
          <pc:sldMk cId="1901208596" sldId="1258"/>
        </pc:sldMkLst>
      </pc:sldChg>
      <pc:sldChg chg="delSp modSp add mod setBg">
        <pc:chgData name="Mathieu Cailleau - FACS Bretagne" userId="c49bd2f9-7532-4afc-8f7c-b8bafe523a65" providerId="ADAL" clId="{1F52677B-6E21-49ED-9133-3A4F19B1CAFA}" dt="2025-05-16T08:33:25.696" v="3284" actId="20577"/>
        <pc:sldMkLst>
          <pc:docMk/>
          <pc:sldMk cId="1970884460" sldId="1259"/>
        </pc:sldMkLst>
      </pc:sldChg>
      <pc:sldChg chg="addSp delSp modSp add mod ord">
        <pc:chgData name="Mathieu Cailleau - FACS Bretagne" userId="c49bd2f9-7532-4afc-8f7c-b8bafe523a65" providerId="ADAL" clId="{1F52677B-6E21-49ED-9133-3A4F19B1CAFA}" dt="2025-05-06T09:25:06.065" v="1255"/>
        <pc:sldMkLst>
          <pc:docMk/>
          <pc:sldMk cId="590577953" sldId="1260"/>
        </pc:sldMkLst>
      </pc:sldChg>
      <pc:sldChg chg="delSp modSp add del mod">
        <pc:chgData name="Mathieu Cailleau - FACS Bretagne" userId="c49bd2f9-7532-4afc-8f7c-b8bafe523a65" providerId="ADAL" clId="{1F52677B-6E21-49ED-9133-3A4F19B1CAFA}" dt="2025-05-05T15:14:28.152" v="1105" actId="47"/>
        <pc:sldMkLst>
          <pc:docMk/>
          <pc:sldMk cId="1595524995" sldId="1260"/>
        </pc:sldMkLst>
      </pc:sldChg>
      <pc:sldChg chg="addSp delSp modSp add del mod">
        <pc:chgData name="Mathieu Cailleau - FACS Bretagne" userId="c49bd2f9-7532-4afc-8f7c-b8bafe523a65" providerId="ADAL" clId="{1F52677B-6E21-49ED-9133-3A4F19B1CAFA}" dt="2025-05-15T09:54:05.446" v="2519" actId="2696"/>
        <pc:sldMkLst>
          <pc:docMk/>
          <pc:sldMk cId="893990049" sldId="1261"/>
        </pc:sldMkLst>
      </pc:sldChg>
      <pc:sldChg chg="addSp delSp modSp add mod">
        <pc:chgData name="Mathieu Cailleau - FACS Bretagne" userId="c49bd2f9-7532-4afc-8f7c-b8bafe523a65" providerId="ADAL" clId="{1F52677B-6E21-49ED-9133-3A4F19B1CAFA}" dt="2025-05-06T09:33:04.601" v="1742" actId="20577"/>
        <pc:sldMkLst>
          <pc:docMk/>
          <pc:sldMk cId="2651752225" sldId="1262"/>
        </pc:sldMkLst>
      </pc:sldChg>
      <pc:sldChg chg="addSp delSp modSp add mod setBg">
        <pc:chgData name="Mathieu Cailleau - FACS Bretagne" userId="c49bd2f9-7532-4afc-8f7c-b8bafe523a65" providerId="ADAL" clId="{1F52677B-6E21-49ED-9133-3A4F19B1CAFA}" dt="2025-05-15T14:51:19.507" v="2675"/>
        <pc:sldMkLst>
          <pc:docMk/>
          <pc:sldMk cId="1826041883" sldId="1263"/>
        </pc:sldMkLst>
      </pc:sldChg>
      <pc:sldChg chg="modSp add mod ord">
        <pc:chgData name="Mathieu Cailleau - FACS Bretagne" userId="c49bd2f9-7532-4afc-8f7c-b8bafe523a65" providerId="ADAL" clId="{1F52677B-6E21-49ED-9133-3A4F19B1CAFA}" dt="2025-05-06T09:32:58.445" v="1734" actId="20577"/>
        <pc:sldMkLst>
          <pc:docMk/>
          <pc:sldMk cId="4164499890" sldId="1264"/>
        </pc:sldMkLst>
      </pc:sldChg>
      <pc:sldChg chg="modSp add mod setBg">
        <pc:chgData name="Mathieu Cailleau - FACS Bretagne" userId="c49bd2f9-7532-4afc-8f7c-b8bafe523a65" providerId="ADAL" clId="{1F52677B-6E21-49ED-9133-3A4F19B1CAFA}" dt="2025-05-15T14:51:25.172" v="2676"/>
        <pc:sldMkLst>
          <pc:docMk/>
          <pc:sldMk cId="2290517047" sldId="1265"/>
        </pc:sldMkLst>
      </pc:sldChg>
      <pc:sldChg chg="modSp add mod">
        <pc:chgData name="Mathieu Cailleau - FACS Bretagne" userId="c49bd2f9-7532-4afc-8f7c-b8bafe523a65" providerId="ADAL" clId="{1F52677B-6E21-49ED-9133-3A4F19B1CAFA}" dt="2025-05-15T09:54:50.451" v="2546" actId="1076"/>
        <pc:sldMkLst>
          <pc:docMk/>
          <pc:sldMk cId="1051561114" sldId="1266"/>
        </pc:sldMkLst>
      </pc:sldChg>
      <pc:sldChg chg="modSp add mod">
        <pc:chgData name="Mathieu Cailleau - FACS Bretagne" userId="c49bd2f9-7532-4afc-8f7c-b8bafe523a65" providerId="ADAL" clId="{1F52677B-6E21-49ED-9133-3A4F19B1CAFA}" dt="2025-05-15T14:49:54.138" v="2639" actId="14100"/>
        <pc:sldMkLst>
          <pc:docMk/>
          <pc:sldMk cId="191572131" sldId="1267"/>
        </pc:sldMkLst>
      </pc:sldChg>
      <pc:sldChg chg="modSp add mod">
        <pc:chgData name="Mathieu Cailleau - FACS Bretagne" userId="c49bd2f9-7532-4afc-8f7c-b8bafe523a65" providerId="ADAL" clId="{1F52677B-6E21-49ED-9133-3A4F19B1CAFA}" dt="2025-05-06T09:42:27.626" v="2253" actId="1076"/>
        <pc:sldMkLst>
          <pc:docMk/>
          <pc:sldMk cId="3438144286" sldId="1268"/>
        </pc:sldMkLst>
      </pc:sldChg>
      <pc:sldChg chg="addSp delSp modSp add mod setBg">
        <pc:chgData name="Mathieu Cailleau - FACS Bretagne" userId="c49bd2f9-7532-4afc-8f7c-b8bafe523a65" providerId="ADAL" clId="{1F52677B-6E21-49ED-9133-3A4F19B1CAFA}" dt="2025-05-15T14:52:55.105" v="2677"/>
        <pc:sldMkLst>
          <pc:docMk/>
          <pc:sldMk cId="1010410909" sldId="1269"/>
        </pc:sldMkLst>
      </pc:sldChg>
      <pc:sldChg chg="modSp add mod">
        <pc:chgData name="Mathieu Cailleau - FACS Bretagne" userId="c49bd2f9-7532-4afc-8f7c-b8bafe523a65" providerId="ADAL" clId="{1F52677B-6E21-49ED-9133-3A4F19B1CAFA}" dt="2025-05-06T09:50:42.050" v="2386" actId="113"/>
        <pc:sldMkLst>
          <pc:docMk/>
          <pc:sldMk cId="3007907262" sldId="1270"/>
        </pc:sldMkLst>
      </pc:sldChg>
      <pc:sldChg chg="modSp add mod ord">
        <pc:chgData name="Mathieu Cailleau - FACS Bretagne" userId="c49bd2f9-7532-4afc-8f7c-b8bafe523a65" providerId="ADAL" clId="{1F52677B-6E21-49ED-9133-3A4F19B1CAFA}" dt="2025-05-06T09:56:58.922" v="2499" actId="20577"/>
        <pc:sldMkLst>
          <pc:docMk/>
          <pc:sldMk cId="1137148290" sldId="1271"/>
        </pc:sldMkLst>
      </pc:sldChg>
      <pc:sldChg chg="addSp delSp modSp add mod setBg">
        <pc:chgData name="Mathieu Cailleau - FACS Bretagne" userId="c49bd2f9-7532-4afc-8f7c-b8bafe523a65" providerId="ADAL" clId="{1F52677B-6E21-49ED-9133-3A4F19B1CAFA}" dt="2025-05-15T14:54:36.328" v="2707"/>
        <pc:sldMkLst>
          <pc:docMk/>
          <pc:sldMk cId="1578316850" sldId="1272"/>
        </pc:sldMkLst>
      </pc:sldChg>
      <pc:sldChg chg="delSp modSp add mod setBg">
        <pc:chgData name="Mathieu Cailleau - FACS Bretagne" userId="c49bd2f9-7532-4afc-8f7c-b8bafe523a65" providerId="ADAL" clId="{1F52677B-6E21-49ED-9133-3A4F19B1CAFA}" dt="2025-05-15T09:55:20.185" v="2547"/>
        <pc:sldMkLst>
          <pc:docMk/>
          <pc:sldMk cId="3309940415" sldId="1273"/>
        </pc:sldMkLst>
      </pc:sldChg>
      <pc:sldChg chg="add">
        <pc:chgData name="Mathieu Cailleau - FACS Bretagne" userId="c49bd2f9-7532-4afc-8f7c-b8bafe523a65" providerId="ADAL" clId="{1F52677B-6E21-49ED-9133-3A4F19B1CAFA}" dt="2025-05-15T14:50:16.492" v="2660"/>
        <pc:sldMkLst>
          <pc:docMk/>
          <pc:sldMk cId="595006511" sldId="1274"/>
        </pc:sldMkLst>
      </pc:sldChg>
      <pc:sldChg chg="modSp add del mod setBg">
        <pc:chgData name="Mathieu Cailleau - FACS Bretagne" userId="c49bd2f9-7532-4afc-8f7c-b8bafe523a65" providerId="ADAL" clId="{1F52677B-6E21-49ED-9133-3A4F19B1CAFA}" dt="2025-05-15T16:28:17.549" v="2931" actId="47"/>
        <pc:sldMkLst>
          <pc:docMk/>
          <pc:sldMk cId="129961519" sldId="1275"/>
        </pc:sldMkLst>
      </pc:sldChg>
      <pc:sldChg chg="add del setBg">
        <pc:chgData name="Mathieu Cailleau - FACS Bretagne" userId="c49bd2f9-7532-4afc-8f7c-b8bafe523a65" providerId="ADAL" clId="{1F52677B-6E21-49ED-9133-3A4F19B1CAFA}" dt="2025-05-15T16:44:08.004" v="2961" actId="47"/>
        <pc:sldMkLst>
          <pc:docMk/>
          <pc:sldMk cId="155015704" sldId="1275"/>
        </pc:sldMkLst>
      </pc:sldChg>
      <pc:sldChg chg="modSp add mod">
        <pc:chgData name="Mathieu Cailleau - FACS Bretagne" userId="c49bd2f9-7532-4afc-8f7c-b8bafe523a65" providerId="ADAL" clId="{1F52677B-6E21-49ED-9133-3A4F19B1CAFA}" dt="2025-05-15T16:44:24.304" v="3007" actId="20577"/>
        <pc:sldMkLst>
          <pc:docMk/>
          <pc:sldMk cId="1865822086" sldId="1276"/>
        </pc:sldMkLst>
      </pc:sldChg>
      <pc:sldChg chg="modSp add mod">
        <pc:chgData name="Mathieu Cailleau - FACS Bretagne" userId="c49bd2f9-7532-4afc-8f7c-b8bafe523a65" providerId="ADAL" clId="{1F52677B-6E21-49ED-9133-3A4F19B1CAFA}" dt="2025-05-15T16:44:49.807" v="3028" actId="20577"/>
        <pc:sldMkLst>
          <pc:docMk/>
          <pc:sldMk cId="2090667122" sldId="1277"/>
        </pc:sldMkLst>
      </pc:sldChg>
      <pc:sldChg chg="add ord">
        <pc:chgData name="Mathieu Cailleau - FACS Bretagne" userId="c49bd2f9-7532-4afc-8f7c-b8bafe523a65" providerId="ADAL" clId="{1F52677B-6E21-49ED-9133-3A4F19B1CAFA}" dt="2025-05-15T16:44:41.039" v="3015"/>
        <pc:sldMkLst>
          <pc:docMk/>
          <pc:sldMk cId="2179373277" sldId="1278"/>
        </pc:sldMkLst>
      </pc:sldChg>
      <pc:sldChg chg="addSp delSp modSp add mod">
        <pc:chgData name="Mathieu Cailleau - FACS Bretagne" userId="c49bd2f9-7532-4afc-8f7c-b8bafe523a65" providerId="ADAL" clId="{1F52677B-6E21-49ED-9133-3A4F19B1CAFA}" dt="2025-05-15T16:46:43.490" v="3170" actId="1076"/>
        <pc:sldMkLst>
          <pc:docMk/>
          <pc:sldMk cId="2242707306" sldId="1279"/>
        </pc:sldMkLst>
      </pc:sldChg>
      <pc:sldChg chg="delSp modSp add mod setBg">
        <pc:chgData name="Mathieu Cailleau - FACS Bretagne" userId="c49bd2f9-7532-4afc-8f7c-b8bafe523a65" providerId="ADAL" clId="{1F52677B-6E21-49ED-9133-3A4F19B1CAFA}" dt="2025-05-15T16:47:46.300" v="3245"/>
        <pc:sldMkLst>
          <pc:docMk/>
          <pc:sldMk cId="2548279908" sldId="1280"/>
        </pc:sldMkLst>
      </pc:sldChg>
      <pc:sldChg chg="add del setBg">
        <pc:chgData name="Mathieu Cailleau - FACS Bretagne" userId="c49bd2f9-7532-4afc-8f7c-b8bafe523a65" providerId="ADAL" clId="{1F52677B-6E21-49ED-9133-3A4F19B1CAFA}" dt="2025-05-15T16:48:20.338" v="3248" actId="47"/>
        <pc:sldMkLst>
          <pc:docMk/>
          <pc:sldMk cId="3600166926" sldId="1281"/>
        </pc:sldMkLst>
      </pc:sldChg>
      <pc:sldChg chg="modSp add mod ord">
        <pc:chgData name="Mathieu Cailleau - FACS Bretagne" userId="c49bd2f9-7532-4afc-8f7c-b8bafe523a65" providerId="ADAL" clId="{1F52677B-6E21-49ED-9133-3A4F19B1CAFA}" dt="2025-05-15T16:48:47.962" v="3282" actId="1076"/>
        <pc:sldMkLst>
          <pc:docMk/>
          <pc:sldMk cId="4036806470" sldId="1281"/>
        </pc:sldMkLst>
      </pc:sldChg>
      <pc:sldChg chg="add del setBg">
        <pc:chgData name="Mathieu Cailleau - FACS Bretagne" userId="c49bd2f9-7532-4afc-8f7c-b8bafe523a65" providerId="ADAL" clId="{1F52677B-6E21-49ED-9133-3A4F19B1CAFA}" dt="2025-05-16T09:45:49.033" v="3402" actId="47"/>
        <pc:sldMkLst>
          <pc:docMk/>
          <pc:sldMk cId="3922686855" sldId="1282"/>
        </pc:sldMkLst>
      </pc:sldChg>
      <pc:sldChg chg="modSp add mod ord">
        <pc:chgData name="Mathieu Cailleau - FACS Bretagne" userId="c49bd2f9-7532-4afc-8f7c-b8bafe523a65" providerId="ADAL" clId="{1F52677B-6E21-49ED-9133-3A4F19B1CAFA}" dt="2025-05-16T09:43:46.777" v="3309" actId="20577"/>
        <pc:sldMkLst>
          <pc:docMk/>
          <pc:sldMk cId="1651801083" sldId="1283"/>
        </pc:sldMkLst>
      </pc:sldChg>
      <pc:sldChg chg="add del setBg">
        <pc:chgData name="Mathieu Cailleau - FACS Bretagne" userId="c49bd2f9-7532-4afc-8f7c-b8bafe523a65" providerId="ADAL" clId="{1F52677B-6E21-49ED-9133-3A4F19B1CAFA}" dt="2025-05-16T09:45:24.190" v="3358" actId="47"/>
        <pc:sldMkLst>
          <pc:docMk/>
          <pc:sldMk cId="413945520" sldId="1284"/>
        </pc:sldMkLst>
      </pc:sldChg>
      <pc:sldChg chg="addSp delSp modSp add mod ord setBg">
        <pc:chgData name="Mathieu Cailleau - FACS Bretagne" userId="c49bd2f9-7532-4afc-8f7c-b8bafe523a65" providerId="ADAL" clId="{1F52677B-6E21-49ED-9133-3A4F19B1CAFA}" dt="2025-05-16T09:56:29.282" v="3439"/>
        <pc:sldMkLst>
          <pc:docMk/>
          <pc:sldMk cId="4138207049" sldId="1285"/>
        </pc:sldMkLst>
      </pc:sldChg>
      <pc:sldChg chg="modSp add mod">
        <pc:chgData name="Mathieu Cailleau - FACS Bretagne" userId="c49bd2f9-7532-4afc-8f7c-b8bafe523a65" providerId="ADAL" clId="{1F52677B-6E21-49ED-9133-3A4F19B1CAFA}" dt="2025-05-16T09:45:43.832" v="3401" actId="20577"/>
        <pc:sldMkLst>
          <pc:docMk/>
          <pc:sldMk cId="3699036941" sldId="1286"/>
        </pc:sldMkLst>
      </pc:sldChg>
      <pc:sldChg chg="add del setBg">
        <pc:chgData name="Mathieu Cailleau - FACS Bretagne" userId="c49bd2f9-7532-4afc-8f7c-b8bafe523a65" providerId="ADAL" clId="{1F52677B-6E21-49ED-9133-3A4F19B1CAFA}" dt="2025-05-16T09:45:57.896" v="3404" actId="47"/>
        <pc:sldMkLst>
          <pc:docMk/>
          <pc:sldMk cId="255670780" sldId="1287"/>
        </pc:sldMkLst>
      </pc:sldChg>
      <pc:sldChg chg="delSp modSp add mod ord">
        <pc:chgData name="Mathieu Cailleau - FACS Bretagne" userId="c49bd2f9-7532-4afc-8f7c-b8bafe523a65" providerId="ADAL" clId="{1F52677B-6E21-49ED-9133-3A4F19B1CAFA}" dt="2025-05-16T09:46:23.984" v="3423" actId="1076"/>
        <pc:sldMkLst>
          <pc:docMk/>
          <pc:sldMk cId="736955446" sldId="1287"/>
        </pc:sldMkLst>
      </pc:sldChg>
      <pc:sldChg chg="addSp delSp modSp add mod">
        <pc:chgData name="Mathieu Cailleau - FACS Bretagne" userId="c49bd2f9-7532-4afc-8f7c-b8bafe523a65" providerId="ADAL" clId="{1F52677B-6E21-49ED-9133-3A4F19B1CAFA}" dt="2025-05-16T09:56:54.743" v="3457" actId="20577"/>
        <pc:sldMkLst>
          <pc:docMk/>
          <pc:sldMk cId="2643336269" sldId="1288"/>
        </pc:sldMkLst>
      </pc:sldChg>
      <pc:sldMasterChg chg="delSldLayout">
        <pc:chgData name="Mathieu Cailleau - FACS Bretagne" userId="c49bd2f9-7532-4afc-8f7c-b8bafe523a65" providerId="ADAL" clId="{1F52677B-6E21-49ED-9133-3A4F19B1CAFA}" dt="2025-05-15T14:53:46.944" v="2689" actId="47"/>
        <pc:sldMasterMkLst>
          <pc:docMk/>
          <pc:sldMasterMk cId="2221267155" sldId="2147483648"/>
        </pc:sldMasterMkLst>
        <pc:sldLayoutChg chg="del">
          <pc:chgData name="Mathieu Cailleau - FACS Bretagne" userId="c49bd2f9-7532-4afc-8f7c-b8bafe523a65" providerId="ADAL" clId="{1F52677B-6E21-49ED-9133-3A4F19B1CAFA}" dt="2025-05-15T14:53:46.944" v="2689" actId="47"/>
          <pc:sldLayoutMkLst>
            <pc:docMk/>
            <pc:sldMasterMk cId="2221267155" sldId="2147483648"/>
            <pc:sldLayoutMk cId="830022766"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FEBDE-28AD-44B2-B0B0-DD4F98F9FC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42861175-B9A3-4411-94A9-C193E8070F0F}">
      <dgm:prSet phldrT="[Texte]"/>
      <dgm:spPr/>
      <dgm:t>
        <a:bodyPr/>
        <a:lstStyle/>
        <a:p>
          <a:r>
            <a:rPr lang="fr-FR" dirty="0"/>
            <a:t>Module 1</a:t>
          </a:r>
        </a:p>
      </dgm:t>
    </dgm:pt>
    <dgm:pt modelId="{C493CEB7-9B24-4799-BC41-3C63AC4A41EF}" type="parTrans" cxnId="{2FC39522-48E1-42FB-A370-E3B5D9F0889D}">
      <dgm:prSet/>
      <dgm:spPr/>
      <dgm:t>
        <a:bodyPr/>
        <a:lstStyle/>
        <a:p>
          <a:endParaRPr lang="fr-FR"/>
        </a:p>
      </dgm:t>
    </dgm:pt>
    <dgm:pt modelId="{8F16645B-BD13-4847-838D-D720300B5980}" type="sibTrans" cxnId="{2FC39522-48E1-42FB-A370-E3B5D9F0889D}">
      <dgm:prSet/>
      <dgm:spPr/>
      <dgm:t>
        <a:bodyPr/>
        <a:lstStyle/>
        <a:p>
          <a:endParaRPr lang="fr-FR"/>
        </a:p>
      </dgm:t>
    </dgm:pt>
    <dgm:pt modelId="{31AFF8EC-5103-4746-A90E-460CBBFD481B}">
      <dgm:prSet phldrT="[Texte]" custT="1"/>
      <dgm:spPr/>
      <dgm:t>
        <a:bodyPr/>
        <a:lstStyle/>
        <a:p>
          <a:r>
            <a:rPr lang="fr-FR" sz="1800" dirty="0">
              <a:latin typeface="Nunito Sans"/>
            </a:rPr>
            <a:t>Développer des capacités d’analyse et de réflexion sur la fonction de ‘‘Référent de parcours’’, de coordonnateur et leurs enjeux</a:t>
          </a:r>
          <a:endParaRPr lang="fr-FR" sz="1800" dirty="0"/>
        </a:p>
      </dgm:t>
    </dgm:pt>
    <dgm:pt modelId="{4E65C19E-BC7D-4122-BA9B-6B6CBD705BD4}" type="parTrans" cxnId="{925AA2C7-9231-4A1B-8253-63D1DE1D40DA}">
      <dgm:prSet/>
      <dgm:spPr/>
      <dgm:t>
        <a:bodyPr/>
        <a:lstStyle/>
        <a:p>
          <a:endParaRPr lang="fr-FR"/>
        </a:p>
      </dgm:t>
    </dgm:pt>
    <dgm:pt modelId="{54683806-D75E-438D-97AE-24CA7CD9B720}" type="sibTrans" cxnId="{925AA2C7-9231-4A1B-8253-63D1DE1D40DA}">
      <dgm:prSet/>
      <dgm:spPr/>
      <dgm:t>
        <a:bodyPr/>
        <a:lstStyle/>
        <a:p>
          <a:endParaRPr lang="fr-FR"/>
        </a:p>
      </dgm:t>
    </dgm:pt>
    <dgm:pt modelId="{BE14E345-FD70-4C1A-B29D-FEFEDA501C62}">
      <dgm:prSet phldrT="[Texte]"/>
      <dgm:spPr/>
      <dgm:t>
        <a:bodyPr/>
        <a:lstStyle/>
        <a:p>
          <a:r>
            <a:rPr lang="fr-FR" dirty="0"/>
            <a:t>Module 2</a:t>
          </a:r>
        </a:p>
      </dgm:t>
    </dgm:pt>
    <dgm:pt modelId="{F843D9F5-92E5-4F65-884E-B93A26CD0CA7}" type="parTrans" cxnId="{30162FB1-E5E5-4FDE-BCC2-F7D999BA275A}">
      <dgm:prSet/>
      <dgm:spPr/>
      <dgm:t>
        <a:bodyPr/>
        <a:lstStyle/>
        <a:p>
          <a:endParaRPr lang="fr-FR"/>
        </a:p>
      </dgm:t>
    </dgm:pt>
    <dgm:pt modelId="{D982EFD1-911B-4B9C-81B2-35EA061A643E}" type="sibTrans" cxnId="{30162FB1-E5E5-4FDE-BCC2-F7D999BA275A}">
      <dgm:prSet/>
      <dgm:spPr/>
      <dgm:t>
        <a:bodyPr/>
        <a:lstStyle/>
        <a:p>
          <a:endParaRPr lang="fr-FR"/>
        </a:p>
      </dgm:t>
    </dgm:pt>
    <dgm:pt modelId="{4DC85DC2-6B74-4393-8724-3CD7F9E10468}">
      <dgm:prSet phldrT="[Texte]" custT="1"/>
      <dgm:spPr/>
      <dgm:t>
        <a:bodyPr/>
        <a:lstStyle/>
        <a:p>
          <a:r>
            <a:rPr lang="fr-FR" sz="1800" dirty="0">
              <a:latin typeface="Nunito Sans"/>
            </a:rPr>
            <a:t>Individualiser l’accompagnement et coconstruire le parcours de la personne dans une démarche éthique </a:t>
          </a:r>
          <a:endParaRPr lang="fr-FR" sz="1800" dirty="0"/>
        </a:p>
      </dgm:t>
    </dgm:pt>
    <dgm:pt modelId="{B3583C64-A816-4610-9C10-460CF77D30CF}" type="parTrans" cxnId="{124BF90D-809B-4658-83DE-A30544001D44}">
      <dgm:prSet/>
      <dgm:spPr/>
      <dgm:t>
        <a:bodyPr/>
        <a:lstStyle/>
        <a:p>
          <a:endParaRPr lang="fr-FR"/>
        </a:p>
      </dgm:t>
    </dgm:pt>
    <dgm:pt modelId="{F5AC1A4D-DB85-4F27-B2AA-00BA8E5A7484}" type="sibTrans" cxnId="{124BF90D-809B-4658-83DE-A30544001D44}">
      <dgm:prSet/>
      <dgm:spPr/>
      <dgm:t>
        <a:bodyPr/>
        <a:lstStyle/>
        <a:p>
          <a:endParaRPr lang="fr-FR"/>
        </a:p>
      </dgm:t>
    </dgm:pt>
    <dgm:pt modelId="{3F4B4921-D078-4E5F-90E5-C229914592E1}">
      <dgm:prSet phldrT="[Texte]"/>
      <dgm:spPr/>
      <dgm:t>
        <a:bodyPr/>
        <a:lstStyle/>
        <a:p>
          <a:r>
            <a:rPr lang="fr-FR" dirty="0"/>
            <a:t>Module 3</a:t>
          </a:r>
        </a:p>
      </dgm:t>
    </dgm:pt>
    <dgm:pt modelId="{D15E51AF-9022-4D84-8D77-A124D7742F44}" type="parTrans" cxnId="{A92687ED-5587-49EF-BC4E-3BAD1EDB9AA2}">
      <dgm:prSet/>
      <dgm:spPr/>
      <dgm:t>
        <a:bodyPr/>
        <a:lstStyle/>
        <a:p>
          <a:endParaRPr lang="fr-FR"/>
        </a:p>
      </dgm:t>
    </dgm:pt>
    <dgm:pt modelId="{828609F2-ECD8-4D68-9059-92E247B2F289}" type="sibTrans" cxnId="{A92687ED-5587-49EF-BC4E-3BAD1EDB9AA2}">
      <dgm:prSet/>
      <dgm:spPr/>
      <dgm:t>
        <a:bodyPr/>
        <a:lstStyle/>
        <a:p>
          <a:endParaRPr lang="fr-FR"/>
        </a:p>
      </dgm:t>
    </dgm:pt>
    <dgm:pt modelId="{224C10C1-B13F-49DF-B26A-8B15E04D28D3}">
      <dgm:prSet phldrT="[Texte]" custT="1"/>
      <dgm:spPr/>
      <dgm:t>
        <a:bodyPr/>
        <a:lstStyle/>
        <a:p>
          <a:r>
            <a:rPr lang="fr-FR" sz="1800" dirty="0">
              <a:latin typeface="Nunito Sans"/>
            </a:rPr>
            <a:t>Faciliter le parcours de la personne en mobilisant les acteurs territoriaux</a:t>
          </a:r>
          <a:endParaRPr lang="fr-FR" sz="1800" dirty="0"/>
        </a:p>
      </dgm:t>
    </dgm:pt>
    <dgm:pt modelId="{B8ECF502-4883-4D33-82EC-51FA5A4C14C3}" type="parTrans" cxnId="{D1ED8109-7B87-4215-889A-EE380088542D}">
      <dgm:prSet/>
      <dgm:spPr/>
      <dgm:t>
        <a:bodyPr/>
        <a:lstStyle/>
        <a:p>
          <a:endParaRPr lang="fr-FR"/>
        </a:p>
      </dgm:t>
    </dgm:pt>
    <dgm:pt modelId="{40CF99D1-89F0-4F26-8595-33BBD163E6D5}" type="sibTrans" cxnId="{D1ED8109-7B87-4215-889A-EE380088542D}">
      <dgm:prSet/>
      <dgm:spPr/>
      <dgm:t>
        <a:bodyPr/>
        <a:lstStyle/>
        <a:p>
          <a:endParaRPr lang="fr-FR"/>
        </a:p>
      </dgm:t>
    </dgm:pt>
    <dgm:pt modelId="{31A447F5-159D-40E8-8276-D39187882F5F}">
      <dgm:prSet/>
      <dgm:spPr/>
      <dgm:t>
        <a:bodyPr/>
        <a:lstStyle/>
        <a:p>
          <a:r>
            <a:rPr lang="fr-FR" dirty="0"/>
            <a:t>Module 4</a:t>
          </a:r>
        </a:p>
      </dgm:t>
    </dgm:pt>
    <dgm:pt modelId="{AFEEBA1B-9695-45FE-8FEA-3D13AD8F10C2}" type="parTrans" cxnId="{1054E5B1-D6E9-4BCE-9D10-F82A34ABD9FC}">
      <dgm:prSet/>
      <dgm:spPr/>
      <dgm:t>
        <a:bodyPr/>
        <a:lstStyle/>
        <a:p>
          <a:endParaRPr lang="fr-FR"/>
        </a:p>
      </dgm:t>
    </dgm:pt>
    <dgm:pt modelId="{4C135A49-BCA7-459C-910D-F849CAB7F950}" type="sibTrans" cxnId="{1054E5B1-D6E9-4BCE-9D10-F82A34ABD9FC}">
      <dgm:prSet/>
      <dgm:spPr/>
      <dgm:t>
        <a:bodyPr/>
        <a:lstStyle/>
        <a:p>
          <a:endParaRPr lang="fr-FR"/>
        </a:p>
      </dgm:t>
    </dgm:pt>
    <dgm:pt modelId="{1A830C4F-0E7A-4CD4-90A9-F8829B4A98A2}">
      <dgm:prSet/>
      <dgm:spPr/>
      <dgm:t>
        <a:bodyPr/>
        <a:lstStyle/>
        <a:p>
          <a:r>
            <a:rPr lang="fr-FR" dirty="0"/>
            <a:t>Module 5</a:t>
          </a:r>
        </a:p>
      </dgm:t>
    </dgm:pt>
    <dgm:pt modelId="{EDE8F304-1E6D-464B-8D63-A3CD30A41867}" type="parTrans" cxnId="{7ACA4A24-1376-4399-8734-C6C89A7E27C9}">
      <dgm:prSet/>
      <dgm:spPr/>
      <dgm:t>
        <a:bodyPr/>
        <a:lstStyle/>
        <a:p>
          <a:endParaRPr lang="fr-FR"/>
        </a:p>
      </dgm:t>
    </dgm:pt>
    <dgm:pt modelId="{20DF69E8-CE99-4010-9A2E-5F0DE36AE007}" type="sibTrans" cxnId="{7ACA4A24-1376-4399-8734-C6C89A7E27C9}">
      <dgm:prSet/>
      <dgm:spPr/>
      <dgm:t>
        <a:bodyPr/>
        <a:lstStyle/>
        <a:p>
          <a:endParaRPr lang="fr-FR"/>
        </a:p>
      </dgm:t>
    </dgm:pt>
    <dgm:pt modelId="{C0E5D2D7-724D-4ABF-8C39-4E742A66219F}">
      <dgm:prSet custT="1"/>
      <dgm:spPr/>
      <dgm:t>
        <a:bodyPr/>
        <a:lstStyle/>
        <a:p>
          <a:pPr>
            <a:buChar char="•"/>
          </a:pPr>
          <a:r>
            <a:rPr lang="fr-FR" sz="1800" dirty="0">
              <a:latin typeface="Nunito Sans"/>
            </a:rPr>
            <a:t>Appui aux professionnels et accompagnement gradué des personnes</a:t>
          </a:r>
          <a:endParaRPr lang="fr-FR" sz="1800" dirty="0"/>
        </a:p>
      </dgm:t>
    </dgm:pt>
    <dgm:pt modelId="{D2ED0928-2FF0-4FD0-BAF9-14E4984A2B9C}" type="parTrans" cxnId="{6F1833E0-9F29-426A-879B-2A788DA10BC2}">
      <dgm:prSet/>
      <dgm:spPr/>
      <dgm:t>
        <a:bodyPr/>
        <a:lstStyle/>
        <a:p>
          <a:endParaRPr lang="fr-FR"/>
        </a:p>
      </dgm:t>
    </dgm:pt>
    <dgm:pt modelId="{B2FFE6E1-A5F7-4EC9-A4C0-F6DCF3DAC279}" type="sibTrans" cxnId="{6F1833E0-9F29-426A-879B-2A788DA10BC2}">
      <dgm:prSet/>
      <dgm:spPr/>
      <dgm:t>
        <a:bodyPr/>
        <a:lstStyle/>
        <a:p>
          <a:endParaRPr lang="fr-FR"/>
        </a:p>
      </dgm:t>
    </dgm:pt>
    <dgm:pt modelId="{A0CB51F8-E465-4725-86E4-3FE50047135C}">
      <dgm:prSet custT="1"/>
      <dgm:spPr/>
      <dgm:t>
        <a:bodyPr/>
        <a:lstStyle/>
        <a:p>
          <a:pPr>
            <a:buChar char="•"/>
          </a:pPr>
          <a:r>
            <a:rPr lang="fr-FR" sz="1800" dirty="0">
              <a:latin typeface="Nunito Sans"/>
            </a:rPr>
            <a:t>Stage obligatoire de 2 semaines minimum</a:t>
          </a:r>
          <a:endParaRPr lang="fr-FR" sz="1900" dirty="0"/>
        </a:p>
      </dgm:t>
    </dgm:pt>
    <dgm:pt modelId="{7F91CD9E-249C-4871-9E11-9AD61F05C0C4}" type="parTrans" cxnId="{03AAABC6-38FD-4A42-AD22-748F1A3BFA14}">
      <dgm:prSet/>
      <dgm:spPr/>
      <dgm:t>
        <a:bodyPr/>
        <a:lstStyle/>
        <a:p>
          <a:endParaRPr lang="fr-FR"/>
        </a:p>
      </dgm:t>
    </dgm:pt>
    <dgm:pt modelId="{8A0DB2FE-3276-46B4-B673-3564DE692132}" type="sibTrans" cxnId="{03AAABC6-38FD-4A42-AD22-748F1A3BFA14}">
      <dgm:prSet/>
      <dgm:spPr/>
      <dgm:t>
        <a:bodyPr/>
        <a:lstStyle/>
        <a:p>
          <a:endParaRPr lang="fr-FR"/>
        </a:p>
      </dgm:t>
    </dgm:pt>
    <dgm:pt modelId="{4387C932-AE9D-49A6-A41B-96F992EEACCC}">
      <dgm:prSet custT="1"/>
      <dgm:spPr/>
      <dgm:t>
        <a:bodyPr/>
        <a:lstStyle/>
        <a:p>
          <a:pPr>
            <a:buChar char="•"/>
          </a:pPr>
          <a:r>
            <a:rPr lang="fr-FR" sz="1800" dirty="0">
              <a:latin typeface="Nunito Sans"/>
            </a:rPr>
            <a:t>Maîtriser une approche méthodologique à l’écrit comme à l’oral</a:t>
          </a:r>
          <a:endParaRPr lang="fr-FR" sz="1800" dirty="0"/>
        </a:p>
      </dgm:t>
    </dgm:pt>
    <dgm:pt modelId="{D37A2D00-77BF-493F-8507-013E4C5C0F71}" type="parTrans" cxnId="{5E1F7ADB-09C3-4697-A7BE-3EE6BDAE080C}">
      <dgm:prSet/>
      <dgm:spPr/>
      <dgm:t>
        <a:bodyPr/>
        <a:lstStyle/>
        <a:p>
          <a:endParaRPr lang="fr-FR"/>
        </a:p>
      </dgm:t>
    </dgm:pt>
    <dgm:pt modelId="{21A3795C-A784-425F-8046-307881113915}" type="sibTrans" cxnId="{5E1F7ADB-09C3-4697-A7BE-3EE6BDAE080C}">
      <dgm:prSet/>
      <dgm:spPr/>
      <dgm:t>
        <a:bodyPr/>
        <a:lstStyle/>
        <a:p>
          <a:endParaRPr lang="fr-FR"/>
        </a:p>
      </dgm:t>
    </dgm:pt>
    <dgm:pt modelId="{B3563EF9-45E3-4924-B3D5-DDBCFC8DCA22}" type="pres">
      <dgm:prSet presAssocID="{5DCFEBDE-28AD-44B2-B0B0-DD4F98F9FC5A}" presName="linearFlow" presStyleCnt="0">
        <dgm:presLayoutVars>
          <dgm:dir/>
          <dgm:animLvl val="lvl"/>
          <dgm:resizeHandles val="exact"/>
        </dgm:presLayoutVars>
      </dgm:prSet>
      <dgm:spPr/>
    </dgm:pt>
    <dgm:pt modelId="{94C20EEE-8F39-47AD-88F7-A8C0F68B2E20}" type="pres">
      <dgm:prSet presAssocID="{42861175-B9A3-4411-94A9-C193E8070F0F}" presName="composite" presStyleCnt="0"/>
      <dgm:spPr/>
    </dgm:pt>
    <dgm:pt modelId="{F309A10D-6513-4411-85AD-D4E0ADBA40FF}" type="pres">
      <dgm:prSet presAssocID="{42861175-B9A3-4411-94A9-C193E8070F0F}" presName="parentText" presStyleLbl="alignNode1" presStyleIdx="0" presStyleCnt="5">
        <dgm:presLayoutVars>
          <dgm:chMax val="1"/>
          <dgm:bulletEnabled val="1"/>
        </dgm:presLayoutVars>
      </dgm:prSet>
      <dgm:spPr/>
    </dgm:pt>
    <dgm:pt modelId="{F226091D-B1B7-4930-9F24-2D1A73C148BA}" type="pres">
      <dgm:prSet presAssocID="{42861175-B9A3-4411-94A9-C193E8070F0F}" presName="descendantText" presStyleLbl="alignAcc1" presStyleIdx="0" presStyleCnt="5">
        <dgm:presLayoutVars>
          <dgm:bulletEnabled val="1"/>
        </dgm:presLayoutVars>
      </dgm:prSet>
      <dgm:spPr/>
    </dgm:pt>
    <dgm:pt modelId="{E7F44959-4018-4B94-A265-0537325DDCB2}" type="pres">
      <dgm:prSet presAssocID="{8F16645B-BD13-4847-838D-D720300B5980}" presName="sp" presStyleCnt="0"/>
      <dgm:spPr/>
    </dgm:pt>
    <dgm:pt modelId="{501640A4-0194-44D7-B1D6-A35728942546}" type="pres">
      <dgm:prSet presAssocID="{BE14E345-FD70-4C1A-B29D-FEFEDA501C62}" presName="composite" presStyleCnt="0"/>
      <dgm:spPr/>
    </dgm:pt>
    <dgm:pt modelId="{A42AA48F-9094-4F9C-AF5D-EE0C01D000A2}" type="pres">
      <dgm:prSet presAssocID="{BE14E345-FD70-4C1A-B29D-FEFEDA501C62}" presName="parentText" presStyleLbl="alignNode1" presStyleIdx="1" presStyleCnt="5">
        <dgm:presLayoutVars>
          <dgm:chMax val="1"/>
          <dgm:bulletEnabled val="1"/>
        </dgm:presLayoutVars>
      </dgm:prSet>
      <dgm:spPr/>
    </dgm:pt>
    <dgm:pt modelId="{0DAF1435-DC41-49E6-B6AD-22FAE966D21B}" type="pres">
      <dgm:prSet presAssocID="{BE14E345-FD70-4C1A-B29D-FEFEDA501C62}" presName="descendantText" presStyleLbl="alignAcc1" presStyleIdx="1" presStyleCnt="5">
        <dgm:presLayoutVars>
          <dgm:bulletEnabled val="1"/>
        </dgm:presLayoutVars>
      </dgm:prSet>
      <dgm:spPr/>
    </dgm:pt>
    <dgm:pt modelId="{2C34BE4F-3729-47EF-935D-BF743566ED84}" type="pres">
      <dgm:prSet presAssocID="{D982EFD1-911B-4B9C-81B2-35EA061A643E}" presName="sp" presStyleCnt="0"/>
      <dgm:spPr/>
    </dgm:pt>
    <dgm:pt modelId="{9CDED1AD-1D40-4B92-987E-3CF558B7B7D3}" type="pres">
      <dgm:prSet presAssocID="{3F4B4921-D078-4E5F-90E5-C229914592E1}" presName="composite" presStyleCnt="0"/>
      <dgm:spPr/>
    </dgm:pt>
    <dgm:pt modelId="{6E9B8BF1-D0B9-437F-886A-9F466B9036D3}" type="pres">
      <dgm:prSet presAssocID="{3F4B4921-D078-4E5F-90E5-C229914592E1}" presName="parentText" presStyleLbl="alignNode1" presStyleIdx="2" presStyleCnt="5">
        <dgm:presLayoutVars>
          <dgm:chMax val="1"/>
          <dgm:bulletEnabled val="1"/>
        </dgm:presLayoutVars>
      </dgm:prSet>
      <dgm:spPr/>
    </dgm:pt>
    <dgm:pt modelId="{BD752844-CF34-4908-A762-9ED4F3EB0A2F}" type="pres">
      <dgm:prSet presAssocID="{3F4B4921-D078-4E5F-90E5-C229914592E1}" presName="descendantText" presStyleLbl="alignAcc1" presStyleIdx="2" presStyleCnt="5">
        <dgm:presLayoutVars>
          <dgm:bulletEnabled val="1"/>
        </dgm:presLayoutVars>
      </dgm:prSet>
      <dgm:spPr/>
    </dgm:pt>
    <dgm:pt modelId="{BFCBAC55-E501-4D9B-8200-63555B2F1915}" type="pres">
      <dgm:prSet presAssocID="{828609F2-ECD8-4D68-9059-92E247B2F289}" presName="sp" presStyleCnt="0"/>
      <dgm:spPr/>
    </dgm:pt>
    <dgm:pt modelId="{B43726FA-2CC1-4A95-AEAA-326ED9D6BD28}" type="pres">
      <dgm:prSet presAssocID="{31A447F5-159D-40E8-8276-D39187882F5F}" presName="composite" presStyleCnt="0"/>
      <dgm:spPr/>
    </dgm:pt>
    <dgm:pt modelId="{E2CB8C0E-07A8-4086-BBD9-CDD538B8FFC6}" type="pres">
      <dgm:prSet presAssocID="{31A447F5-159D-40E8-8276-D39187882F5F}" presName="parentText" presStyleLbl="alignNode1" presStyleIdx="3" presStyleCnt="5">
        <dgm:presLayoutVars>
          <dgm:chMax val="1"/>
          <dgm:bulletEnabled val="1"/>
        </dgm:presLayoutVars>
      </dgm:prSet>
      <dgm:spPr/>
    </dgm:pt>
    <dgm:pt modelId="{5CF0CA4A-237F-4A75-8CBF-07B84644A952}" type="pres">
      <dgm:prSet presAssocID="{31A447F5-159D-40E8-8276-D39187882F5F}" presName="descendantText" presStyleLbl="alignAcc1" presStyleIdx="3" presStyleCnt="5">
        <dgm:presLayoutVars>
          <dgm:bulletEnabled val="1"/>
        </dgm:presLayoutVars>
      </dgm:prSet>
      <dgm:spPr/>
    </dgm:pt>
    <dgm:pt modelId="{B7277943-2C93-4052-86DF-ADC84484E271}" type="pres">
      <dgm:prSet presAssocID="{4C135A49-BCA7-459C-910D-F849CAB7F950}" presName="sp" presStyleCnt="0"/>
      <dgm:spPr/>
    </dgm:pt>
    <dgm:pt modelId="{A3437101-32C2-4D44-B72B-B5C74B8CA852}" type="pres">
      <dgm:prSet presAssocID="{1A830C4F-0E7A-4CD4-90A9-F8829B4A98A2}" presName="composite" presStyleCnt="0"/>
      <dgm:spPr/>
    </dgm:pt>
    <dgm:pt modelId="{FA81ECBE-AEED-4C21-B70C-900CDD8F1D3B}" type="pres">
      <dgm:prSet presAssocID="{1A830C4F-0E7A-4CD4-90A9-F8829B4A98A2}" presName="parentText" presStyleLbl="alignNode1" presStyleIdx="4" presStyleCnt="5">
        <dgm:presLayoutVars>
          <dgm:chMax val="1"/>
          <dgm:bulletEnabled val="1"/>
        </dgm:presLayoutVars>
      </dgm:prSet>
      <dgm:spPr/>
    </dgm:pt>
    <dgm:pt modelId="{F19DF233-DF2D-48F7-8345-E213C759718C}" type="pres">
      <dgm:prSet presAssocID="{1A830C4F-0E7A-4CD4-90A9-F8829B4A98A2}" presName="descendantText" presStyleLbl="alignAcc1" presStyleIdx="4" presStyleCnt="5">
        <dgm:presLayoutVars>
          <dgm:bulletEnabled val="1"/>
        </dgm:presLayoutVars>
      </dgm:prSet>
      <dgm:spPr/>
    </dgm:pt>
  </dgm:ptLst>
  <dgm:cxnLst>
    <dgm:cxn modelId="{D1ED8109-7B87-4215-889A-EE380088542D}" srcId="{3F4B4921-D078-4E5F-90E5-C229914592E1}" destId="{224C10C1-B13F-49DF-B26A-8B15E04D28D3}" srcOrd="0" destOrd="0" parTransId="{B8ECF502-4883-4D33-82EC-51FA5A4C14C3}" sibTransId="{40CF99D1-89F0-4F26-8595-33BBD163E6D5}"/>
    <dgm:cxn modelId="{124BF90D-809B-4658-83DE-A30544001D44}" srcId="{BE14E345-FD70-4C1A-B29D-FEFEDA501C62}" destId="{4DC85DC2-6B74-4393-8724-3CD7F9E10468}" srcOrd="0" destOrd="0" parTransId="{B3583C64-A816-4610-9C10-460CF77D30CF}" sibTransId="{F5AC1A4D-DB85-4F27-B2AA-00BA8E5A7484}"/>
    <dgm:cxn modelId="{DFE46B0E-D2F8-49AD-970D-EA6CB02B870D}" type="presOf" srcId="{31A447F5-159D-40E8-8276-D39187882F5F}" destId="{E2CB8C0E-07A8-4086-BBD9-CDD538B8FFC6}" srcOrd="0" destOrd="0" presId="urn:microsoft.com/office/officeart/2005/8/layout/chevron2"/>
    <dgm:cxn modelId="{2FC39522-48E1-42FB-A370-E3B5D9F0889D}" srcId="{5DCFEBDE-28AD-44B2-B0B0-DD4F98F9FC5A}" destId="{42861175-B9A3-4411-94A9-C193E8070F0F}" srcOrd="0" destOrd="0" parTransId="{C493CEB7-9B24-4799-BC41-3C63AC4A41EF}" sibTransId="{8F16645B-BD13-4847-838D-D720300B5980}"/>
    <dgm:cxn modelId="{7ACA4A24-1376-4399-8734-C6C89A7E27C9}" srcId="{5DCFEBDE-28AD-44B2-B0B0-DD4F98F9FC5A}" destId="{1A830C4F-0E7A-4CD4-90A9-F8829B4A98A2}" srcOrd="4" destOrd="0" parTransId="{EDE8F304-1E6D-464B-8D63-A3CD30A41867}" sibTransId="{20DF69E8-CE99-4010-9A2E-5F0DE36AE007}"/>
    <dgm:cxn modelId="{CB3E7665-E162-41BE-9C99-185D7CC213E7}" type="presOf" srcId="{42861175-B9A3-4411-94A9-C193E8070F0F}" destId="{F309A10D-6513-4411-85AD-D4E0ADBA40FF}" srcOrd="0" destOrd="0" presId="urn:microsoft.com/office/officeart/2005/8/layout/chevron2"/>
    <dgm:cxn modelId="{62BA3A73-DFD9-49AC-98A2-D7B32FE4D9D6}" type="presOf" srcId="{1A830C4F-0E7A-4CD4-90A9-F8829B4A98A2}" destId="{FA81ECBE-AEED-4C21-B70C-900CDD8F1D3B}" srcOrd="0" destOrd="0" presId="urn:microsoft.com/office/officeart/2005/8/layout/chevron2"/>
    <dgm:cxn modelId="{5984AA79-F1F3-4F7E-AC21-FC9E566744BF}" type="presOf" srcId="{4387C932-AE9D-49A6-A41B-96F992EEACCC}" destId="{F19DF233-DF2D-48F7-8345-E213C759718C}" srcOrd="0" destOrd="0" presId="urn:microsoft.com/office/officeart/2005/8/layout/chevron2"/>
    <dgm:cxn modelId="{18D74B7F-2F7F-4B42-93BA-54609E979180}" type="presOf" srcId="{BE14E345-FD70-4C1A-B29D-FEFEDA501C62}" destId="{A42AA48F-9094-4F9C-AF5D-EE0C01D000A2}" srcOrd="0" destOrd="0" presId="urn:microsoft.com/office/officeart/2005/8/layout/chevron2"/>
    <dgm:cxn modelId="{5F1D1088-FB45-490E-A604-2A736222C64D}" type="presOf" srcId="{5DCFEBDE-28AD-44B2-B0B0-DD4F98F9FC5A}" destId="{B3563EF9-45E3-4924-B3D5-DDBCFC8DCA22}" srcOrd="0" destOrd="0" presId="urn:microsoft.com/office/officeart/2005/8/layout/chevron2"/>
    <dgm:cxn modelId="{394C6C96-BF36-4778-9EA1-4043FD8CE174}" type="presOf" srcId="{3F4B4921-D078-4E5F-90E5-C229914592E1}" destId="{6E9B8BF1-D0B9-437F-886A-9F466B9036D3}" srcOrd="0" destOrd="0" presId="urn:microsoft.com/office/officeart/2005/8/layout/chevron2"/>
    <dgm:cxn modelId="{30162FB1-E5E5-4FDE-BCC2-F7D999BA275A}" srcId="{5DCFEBDE-28AD-44B2-B0B0-DD4F98F9FC5A}" destId="{BE14E345-FD70-4C1A-B29D-FEFEDA501C62}" srcOrd="1" destOrd="0" parTransId="{F843D9F5-92E5-4F65-884E-B93A26CD0CA7}" sibTransId="{D982EFD1-911B-4B9C-81B2-35EA061A643E}"/>
    <dgm:cxn modelId="{1054E5B1-D6E9-4BCE-9D10-F82A34ABD9FC}" srcId="{5DCFEBDE-28AD-44B2-B0B0-DD4F98F9FC5A}" destId="{31A447F5-159D-40E8-8276-D39187882F5F}" srcOrd="3" destOrd="0" parTransId="{AFEEBA1B-9695-45FE-8FEA-3D13AD8F10C2}" sibTransId="{4C135A49-BCA7-459C-910D-F849CAB7F950}"/>
    <dgm:cxn modelId="{03AAABC6-38FD-4A42-AD22-748F1A3BFA14}" srcId="{31A447F5-159D-40E8-8276-D39187882F5F}" destId="{A0CB51F8-E465-4725-86E4-3FE50047135C}" srcOrd="1" destOrd="0" parTransId="{7F91CD9E-249C-4871-9E11-9AD61F05C0C4}" sibTransId="{8A0DB2FE-3276-46B4-B673-3564DE692132}"/>
    <dgm:cxn modelId="{925AA2C7-9231-4A1B-8253-63D1DE1D40DA}" srcId="{42861175-B9A3-4411-94A9-C193E8070F0F}" destId="{31AFF8EC-5103-4746-A90E-460CBBFD481B}" srcOrd="0" destOrd="0" parTransId="{4E65C19E-BC7D-4122-BA9B-6B6CBD705BD4}" sibTransId="{54683806-D75E-438D-97AE-24CA7CD9B720}"/>
    <dgm:cxn modelId="{E03999D4-A68D-4DAC-9868-637DFB98FA60}" type="presOf" srcId="{31AFF8EC-5103-4746-A90E-460CBBFD481B}" destId="{F226091D-B1B7-4930-9F24-2D1A73C148BA}" srcOrd="0" destOrd="0" presId="urn:microsoft.com/office/officeart/2005/8/layout/chevron2"/>
    <dgm:cxn modelId="{CEB7BAD8-D913-4023-A3F2-92CA5E024A35}" type="presOf" srcId="{4DC85DC2-6B74-4393-8724-3CD7F9E10468}" destId="{0DAF1435-DC41-49E6-B6AD-22FAE966D21B}" srcOrd="0" destOrd="0" presId="urn:microsoft.com/office/officeart/2005/8/layout/chevron2"/>
    <dgm:cxn modelId="{5E1F7ADB-09C3-4697-A7BE-3EE6BDAE080C}" srcId="{1A830C4F-0E7A-4CD4-90A9-F8829B4A98A2}" destId="{4387C932-AE9D-49A6-A41B-96F992EEACCC}" srcOrd="0" destOrd="0" parTransId="{D37A2D00-77BF-493F-8507-013E4C5C0F71}" sibTransId="{21A3795C-A784-425F-8046-307881113915}"/>
    <dgm:cxn modelId="{8337EADC-76A4-452A-9BAB-EB47B1DA42DC}" type="presOf" srcId="{224C10C1-B13F-49DF-B26A-8B15E04D28D3}" destId="{BD752844-CF34-4908-A762-9ED4F3EB0A2F}" srcOrd="0" destOrd="0" presId="urn:microsoft.com/office/officeart/2005/8/layout/chevron2"/>
    <dgm:cxn modelId="{6F1833E0-9F29-426A-879B-2A788DA10BC2}" srcId="{31A447F5-159D-40E8-8276-D39187882F5F}" destId="{C0E5D2D7-724D-4ABF-8C39-4E742A66219F}" srcOrd="0" destOrd="0" parTransId="{D2ED0928-2FF0-4FD0-BAF9-14E4984A2B9C}" sibTransId="{B2FFE6E1-A5F7-4EC9-A4C0-F6DCF3DAC279}"/>
    <dgm:cxn modelId="{A92687ED-5587-49EF-BC4E-3BAD1EDB9AA2}" srcId="{5DCFEBDE-28AD-44B2-B0B0-DD4F98F9FC5A}" destId="{3F4B4921-D078-4E5F-90E5-C229914592E1}" srcOrd="2" destOrd="0" parTransId="{D15E51AF-9022-4D84-8D77-A124D7742F44}" sibTransId="{828609F2-ECD8-4D68-9059-92E247B2F289}"/>
    <dgm:cxn modelId="{11942BEF-BC38-49F6-99FD-4ADFC71512AF}" type="presOf" srcId="{A0CB51F8-E465-4725-86E4-3FE50047135C}" destId="{5CF0CA4A-237F-4A75-8CBF-07B84644A952}" srcOrd="0" destOrd="1" presId="urn:microsoft.com/office/officeart/2005/8/layout/chevron2"/>
    <dgm:cxn modelId="{549652FD-E4FB-494E-AE79-4886CBF9D242}" type="presOf" srcId="{C0E5D2D7-724D-4ABF-8C39-4E742A66219F}" destId="{5CF0CA4A-237F-4A75-8CBF-07B84644A952}" srcOrd="0" destOrd="0" presId="urn:microsoft.com/office/officeart/2005/8/layout/chevron2"/>
    <dgm:cxn modelId="{FD5B4536-25BF-4BDE-8AED-D4313E69448D}" type="presParOf" srcId="{B3563EF9-45E3-4924-B3D5-DDBCFC8DCA22}" destId="{94C20EEE-8F39-47AD-88F7-A8C0F68B2E20}" srcOrd="0" destOrd="0" presId="urn:microsoft.com/office/officeart/2005/8/layout/chevron2"/>
    <dgm:cxn modelId="{E15D415C-7CE1-488E-9CFA-213340AAA3FB}" type="presParOf" srcId="{94C20EEE-8F39-47AD-88F7-A8C0F68B2E20}" destId="{F309A10D-6513-4411-85AD-D4E0ADBA40FF}" srcOrd="0" destOrd="0" presId="urn:microsoft.com/office/officeart/2005/8/layout/chevron2"/>
    <dgm:cxn modelId="{5683FB64-FD24-4591-9009-89FCC711CEC2}" type="presParOf" srcId="{94C20EEE-8F39-47AD-88F7-A8C0F68B2E20}" destId="{F226091D-B1B7-4930-9F24-2D1A73C148BA}" srcOrd="1" destOrd="0" presId="urn:microsoft.com/office/officeart/2005/8/layout/chevron2"/>
    <dgm:cxn modelId="{2858B946-0239-4E38-AA92-FF3F9672E550}" type="presParOf" srcId="{B3563EF9-45E3-4924-B3D5-DDBCFC8DCA22}" destId="{E7F44959-4018-4B94-A265-0537325DDCB2}" srcOrd="1" destOrd="0" presId="urn:microsoft.com/office/officeart/2005/8/layout/chevron2"/>
    <dgm:cxn modelId="{D70DA3A6-C007-4D8C-961B-4523C3C003AE}" type="presParOf" srcId="{B3563EF9-45E3-4924-B3D5-DDBCFC8DCA22}" destId="{501640A4-0194-44D7-B1D6-A35728942546}" srcOrd="2" destOrd="0" presId="urn:microsoft.com/office/officeart/2005/8/layout/chevron2"/>
    <dgm:cxn modelId="{B4F103EC-0898-4ACA-9A28-CE1019753278}" type="presParOf" srcId="{501640A4-0194-44D7-B1D6-A35728942546}" destId="{A42AA48F-9094-4F9C-AF5D-EE0C01D000A2}" srcOrd="0" destOrd="0" presId="urn:microsoft.com/office/officeart/2005/8/layout/chevron2"/>
    <dgm:cxn modelId="{3EE827C8-B8D2-4852-B579-318DD9E3F22B}" type="presParOf" srcId="{501640A4-0194-44D7-B1D6-A35728942546}" destId="{0DAF1435-DC41-49E6-B6AD-22FAE966D21B}" srcOrd="1" destOrd="0" presId="urn:microsoft.com/office/officeart/2005/8/layout/chevron2"/>
    <dgm:cxn modelId="{680E12A2-501E-41AB-91E6-41CB4AB5DEB6}" type="presParOf" srcId="{B3563EF9-45E3-4924-B3D5-DDBCFC8DCA22}" destId="{2C34BE4F-3729-47EF-935D-BF743566ED84}" srcOrd="3" destOrd="0" presId="urn:microsoft.com/office/officeart/2005/8/layout/chevron2"/>
    <dgm:cxn modelId="{99EB9868-1115-48B2-98C8-E5F3FB1AC885}" type="presParOf" srcId="{B3563EF9-45E3-4924-B3D5-DDBCFC8DCA22}" destId="{9CDED1AD-1D40-4B92-987E-3CF558B7B7D3}" srcOrd="4" destOrd="0" presId="urn:microsoft.com/office/officeart/2005/8/layout/chevron2"/>
    <dgm:cxn modelId="{658481E6-DABE-445D-9897-1C7F81670C1F}" type="presParOf" srcId="{9CDED1AD-1D40-4B92-987E-3CF558B7B7D3}" destId="{6E9B8BF1-D0B9-437F-886A-9F466B9036D3}" srcOrd="0" destOrd="0" presId="urn:microsoft.com/office/officeart/2005/8/layout/chevron2"/>
    <dgm:cxn modelId="{249047AD-FB7C-4C5F-9C28-758A9636AF80}" type="presParOf" srcId="{9CDED1AD-1D40-4B92-987E-3CF558B7B7D3}" destId="{BD752844-CF34-4908-A762-9ED4F3EB0A2F}" srcOrd="1" destOrd="0" presId="urn:microsoft.com/office/officeart/2005/8/layout/chevron2"/>
    <dgm:cxn modelId="{043DB2E9-9695-42EF-B548-1225B8D8C6F4}" type="presParOf" srcId="{B3563EF9-45E3-4924-B3D5-DDBCFC8DCA22}" destId="{BFCBAC55-E501-4D9B-8200-63555B2F1915}" srcOrd="5" destOrd="0" presId="urn:microsoft.com/office/officeart/2005/8/layout/chevron2"/>
    <dgm:cxn modelId="{9BFBB78C-E1EE-4A80-8B2B-D315D1E5F506}" type="presParOf" srcId="{B3563EF9-45E3-4924-B3D5-DDBCFC8DCA22}" destId="{B43726FA-2CC1-4A95-AEAA-326ED9D6BD28}" srcOrd="6" destOrd="0" presId="urn:microsoft.com/office/officeart/2005/8/layout/chevron2"/>
    <dgm:cxn modelId="{745BB096-47FB-46CE-B021-9EF1A8034AE5}" type="presParOf" srcId="{B43726FA-2CC1-4A95-AEAA-326ED9D6BD28}" destId="{E2CB8C0E-07A8-4086-BBD9-CDD538B8FFC6}" srcOrd="0" destOrd="0" presId="urn:microsoft.com/office/officeart/2005/8/layout/chevron2"/>
    <dgm:cxn modelId="{9DB25066-C849-441E-9B35-D4D996D27656}" type="presParOf" srcId="{B43726FA-2CC1-4A95-AEAA-326ED9D6BD28}" destId="{5CF0CA4A-237F-4A75-8CBF-07B84644A952}" srcOrd="1" destOrd="0" presId="urn:microsoft.com/office/officeart/2005/8/layout/chevron2"/>
    <dgm:cxn modelId="{A221ABAD-8BD2-4D2A-B82E-2CCC177086EE}" type="presParOf" srcId="{B3563EF9-45E3-4924-B3D5-DDBCFC8DCA22}" destId="{B7277943-2C93-4052-86DF-ADC84484E271}" srcOrd="7" destOrd="0" presId="urn:microsoft.com/office/officeart/2005/8/layout/chevron2"/>
    <dgm:cxn modelId="{ED8C75A0-0501-4135-9DFE-58004BD31949}" type="presParOf" srcId="{B3563EF9-45E3-4924-B3D5-DDBCFC8DCA22}" destId="{A3437101-32C2-4D44-B72B-B5C74B8CA852}" srcOrd="8" destOrd="0" presId="urn:microsoft.com/office/officeart/2005/8/layout/chevron2"/>
    <dgm:cxn modelId="{E97295B3-40F2-4B1E-A757-13859250A27C}" type="presParOf" srcId="{A3437101-32C2-4D44-B72B-B5C74B8CA852}" destId="{FA81ECBE-AEED-4C21-B70C-900CDD8F1D3B}" srcOrd="0" destOrd="0" presId="urn:microsoft.com/office/officeart/2005/8/layout/chevron2"/>
    <dgm:cxn modelId="{6CE48C3C-BBC5-4EDD-ADBF-AB2157ADAEFE}" type="presParOf" srcId="{A3437101-32C2-4D44-B72B-B5C74B8CA852}" destId="{F19DF233-DF2D-48F7-8345-E213C75971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9A10D-6513-4411-85AD-D4E0ADBA40FF}">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Module 1</a:t>
          </a:r>
        </a:p>
      </dsp:txBody>
      <dsp:txXfrm rot="-5400000">
        <a:off x="1" y="413307"/>
        <a:ext cx="823251" cy="352821"/>
      </dsp:txXfrm>
    </dsp:sp>
    <dsp:sp modelId="{F226091D-B1B7-4930-9F24-2D1A73C148BA}">
      <dsp:nvSpPr>
        <dsp:cNvPr id="0" name=""/>
        <dsp:cNvSpPr/>
      </dsp:nvSpPr>
      <dsp:spPr>
        <a:xfrm rot="5400000">
          <a:off x="4188123" y="-3363192"/>
          <a:ext cx="764447" cy="749419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latin typeface="Nunito Sans"/>
            </a:rPr>
            <a:t>Développer des capacités d’analyse et de réflexion sur la fonction de ‘‘Référent de parcours’’, de coordonnateur et leurs enjeux</a:t>
          </a:r>
          <a:endParaRPr lang="fr-FR" sz="1800" kern="1200" dirty="0"/>
        </a:p>
      </dsp:txBody>
      <dsp:txXfrm rot="-5400000">
        <a:off x="823252" y="38996"/>
        <a:ext cx="7456874" cy="689813"/>
      </dsp:txXfrm>
    </dsp:sp>
    <dsp:sp modelId="{A42AA48F-9094-4F9C-AF5D-EE0C01D000A2}">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Module 2</a:t>
          </a:r>
        </a:p>
      </dsp:txBody>
      <dsp:txXfrm rot="-5400000">
        <a:off x="1" y="1473115"/>
        <a:ext cx="823251" cy="352821"/>
      </dsp:txXfrm>
    </dsp:sp>
    <dsp:sp modelId="{0DAF1435-DC41-49E6-B6AD-22FAE966D21B}">
      <dsp:nvSpPr>
        <dsp:cNvPr id="0" name=""/>
        <dsp:cNvSpPr/>
      </dsp:nvSpPr>
      <dsp:spPr>
        <a:xfrm rot="5400000">
          <a:off x="4188123" y="-2303383"/>
          <a:ext cx="764447" cy="749419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latin typeface="Nunito Sans"/>
            </a:rPr>
            <a:t>Individualiser l’accompagnement et coconstruire le parcours de la personne dans une démarche éthique </a:t>
          </a:r>
          <a:endParaRPr lang="fr-FR" sz="1800" kern="1200" dirty="0"/>
        </a:p>
      </dsp:txBody>
      <dsp:txXfrm rot="-5400000">
        <a:off x="823252" y="1098805"/>
        <a:ext cx="7456874" cy="689813"/>
      </dsp:txXfrm>
    </dsp:sp>
    <dsp:sp modelId="{6E9B8BF1-D0B9-437F-886A-9F466B9036D3}">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Module 3</a:t>
          </a:r>
        </a:p>
      </dsp:txBody>
      <dsp:txXfrm rot="-5400000">
        <a:off x="1" y="2532923"/>
        <a:ext cx="823251" cy="352821"/>
      </dsp:txXfrm>
    </dsp:sp>
    <dsp:sp modelId="{BD752844-CF34-4908-A762-9ED4F3EB0A2F}">
      <dsp:nvSpPr>
        <dsp:cNvPr id="0" name=""/>
        <dsp:cNvSpPr/>
      </dsp:nvSpPr>
      <dsp:spPr>
        <a:xfrm rot="5400000">
          <a:off x="4188123" y="-1243575"/>
          <a:ext cx="764447" cy="749419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latin typeface="Nunito Sans"/>
            </a:rPr>
            <a:t>Faciliter le parcours de la personne en mobilisant les acteurs territoriaux</a:t>
          </a:r>
          <a:endParaRPr lang="fr-FR" sz="1800" kern="1200" dirty="0"/>
        </a:p>
      </dsp:txBody>
      <dsp:txXfrm rot="-5400000">
        <a:off x="823252" y="2158613"/>
        <a:ext cx="7456874" cy="689813"/>
      </dsp:txXfrm>
    </dsp:sp>
    <dsp:sp modelId="{E2CB8C0E-07A8-4086-BBD9-CDD538B8FFC6}">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Module 4</a:t>
          </a:r>
        </a:p>
      </dsp:txBody>
      <dsp:txXfrm rot="-5400000">
        <a:off x="1" y="3592732"/>
        <a:ext cx="823251" cy="352821"/>
      </dsp:txXfrm>
    </dsp:sp>
    <dsp:sp modelId="{5CF0CA4A-237F-4A75-8CBF-07B84644A952}">
      <dsp:nvSpPr>
        <dsp:cNvPr id="0" name=""/>
        <dsp:cNvSpPr/>
      </dsp:nvSpPr>
      <dsp:spPr>
        <a:xfrm rot="5400000">
          <a:off x="4188123" y="-183766"/>
          <a:ext cx="764447" cy="749419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latin typeface="Nunito Sans"/>
            </a:rPr>
            <a:t>Appui aux professionnels et accompagnement gradué des personnes</a:t>
          </a:r>
          <a:endParaRPr lang="fr-FR" sz="1800" kern="1200" dirty="0"/>
        </a:p>
        <a:p>
          <a:pPr marL="171450" lvl="1" indent="-171450" algn="l" defTabSz="800100">
            <a:lnSpc>
              <a:spcPct val="90000"/>
            </a:lnSpc>
            <a:spcBef>
              <a:spcPct val="0"/>
            </a:spcBef>
            <a:spcAft>
              <a:spcPct val="15000"/>
            </a:spcAft>
            <a:buChar char="•"/>
          </a:pPr>
          <a:r>
            <a:rPr lang="fr-FR" sz="1800" kern="1200" dirty="0">
              <a:latin typeface="Nunito Sans"/>
            </a:rPr>
            <a:t>Stage obligatoire de 2 semaines minimum</a:t>
          </a:r>
          <a:endParaRPr lang="fr-FR" sz="1900" kern="1200" dirty="0"/>
        </a:p>
      </dsp:txBody>
      <dsp:txXfrm rot="-5400000">
        <a:off x="823252" y="3218422"/>
        <a:ext cx="7456874" cy="689813"/>
      </dsp:txXfrm>
    </dsp:sp>
    <dsp:sp modelId="{FA81ECBE-AEED-4C21-B70C-900CDD8F1D3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Module 5</a:t>
          </a:r>
        </a:p>
      </dsp:txBody>
      <dsp:txXfrm rot="-5400000">
        <a:off x="1" y="4652540"/>
        <a:ext cx="823251" cy="352821"/>
      </dsp:txXfrm>
    </dsp:sp>
    <dsp:sp modelId="{F19DF233-DF2D-48F7-8345-E213C759718C}">
      <dsp:nvSpPr>
        <dsp:cNvPr id="0" name=""/>
        <dsp:cNvSpPr/>
      </dsp:nvSpPr>
      <dsp:spPr>
        <a:xfrm rot="5400000">
          <a:off x="4188123" y="876041"/>
          <a:ext cx="764447" cy="749419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latin typeface="Nunito Sans"/>
            </a:rPr>
            <a:t>Maîtriser une approche méthodologique à l’écrit comme à l’oral</a:t>
          </a:r>
          <a:endParaRPr lang="fr-FR" sz="1800" kern="1200" dirty="0"/>
        </a:p>
      </dsp:txBody>
      <dsp:txXfrm rot="-5400000">
        <a:off x="823252" y="4278230"/>
        <a:ext cx="7456874"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66692-ABCE-41BD-B914-C6747A08C6F5}" type="datetimeFigureOut">
              <a:rPr lang="fr-FR" smtClean="0"/>
              <a:t>29/08/2025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BC15C-71C0-4976-AB13-9915BB443E9F}" type="slidenum">
              <a:rPr lang="fr-FR" smtClean="0"/>
              <a:t>‹N°›</a:t>
            </a:fld>
            <a:endParaRPr lang="fr-FR"/>
          </a:p>
        </p:txBody>
      </p:sp>
    </p:spTree>
    <p:extLst>
      <p:ext uri="{BB962C8B-B14F-4D97-AF65-F5344CB8AC3E}">
        <p14:creationId xmlns:p14="http://schemas.microsoft.com/office/powerpoint/2010/main" val="402212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666A5D-080B-0E14-78B6-B855EBB4B5D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DCABA52-3F40-1211-3124-60CEA8B12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DB8276A-27F1-D0A4-D1F7-88C7FF40F19C}"/>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5" name="Espace réservé du pied de page 4">
            <a:extLst>
              <a:ext uri="{FF2B5EF4-FFF2-40B4-BE49-F238E27FC236}">
                <a16:creationId xmlns:a16="http://schemas.microsoft.com/office/drawing/2014/main" id="{FD386A2E-B550-2597-7DDA-CD1266C3FE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E64404-A375-3EAE-3AC5-E344C75C0C40}"/>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41804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C04F3D-3CD8-E2FA-A398-7403E1F00FF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22DDF29-36DC-6FEB-B1EA-60EBF08E59E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5CFEEA-6D02-2897-384C-161DC44DD8AF}"/>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5" name="Espace réservé du pied de page 4">
            <a:extLst>
              <a:ext uri="{FF2B5EF4-FFF2-40B4-BE49-F238E27FC236}">
                <a16:creationId xmlns:a16="http://schemas.microsoft.com/office/drawing/2014/main" id="{7B63FF76-D596-7F6D-8899-4A5B8BE640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D92375-31FB-07B0-7355-FBC89327F249}"/>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335223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B29AAC2-8352-F887-E42B-FFF1C64394A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ED3788-643F-B801-CA21-6583322DFA0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C14B9B-C584-F059-B68C-0061A1F70520}"/>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5" name="Espace réservé du pied de page 4">
            <a:extLst>
              <a:ext uri="{FF2B5EF4-FFF2-40B4-BE49-F238E27FC236}">
                <a16:creationId xmlns:a16="http://schemas.microsoft.com/office/drawing/2014/main" id="{2F1C00FB-EA63-48C9-4669-EE91519EB7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D6DF7A-ED62-2B1A-C47B-DC1E1A27A6AD}"/>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356573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8" name="Image 7" descr="Une image contenant texte, capture d’écran, cercle, Monde&#10;&#10;Le contenu généré par l’IA peut être incorrect.">
            <a:extLst>
              <a:ext uri="{FF2B5EF4-FFF2-40B4-BE49-F238E27FC236}">
                <a16:creationId xmlns:a16="http://schemas.microsoft.com/office/drawing/2014/main" id="{1B8EBF27-44BF-CFC8-2935-32CE0ED3AA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572"/>
          </a:xfrm>
          <a:prstGeom prst="rect">
            <a:avLst/>
          </a:prstGeom>
        </p:spPr>
      </p:pic>
      <p:sp>
        <p:nvSpPr>
          <p:cNvPr id="2" name="Titre 1">
            <a:extLst>
              <a:ext uri="{FF2B5EF4-FFF2-40B4-BE49-F238E27FC236}">
                <a16:creationId xmlns:a16="http://schemas.microsoft.com/office/drawing/2014/main" id="{3249D537-A356-5977-7F47-7C7EDFFA9260}"/>
              </a:ext>
            </a:extLst>
          </p:cNvPr>
          <p:cNvSpPr>
            <a:spLocks noGrp="1"/>
          </p:cNvSpPr>
          <p:nvPr>
            <p:ph type="ctrTitle" hasCustomPrompt="1"/>
          </p:nvPr>
        </p:nvSpPr>
        <p:spPr>
          <a:xfrm>
            <a:off x="6029864" y="1420757"/>
            <a:ext cx="5083833" cy="1410929"/>
          </a:xfrm>
          <a:prstGeom prst="rect">
            <a:avLst/>
          </a:prstGeom>
        </p:spPr>
        <p:txBody>
          <a:bodyPr anchor="t">
            <a:normAutofit/>
          </a:bodyPr>
          <a:lstStyle>
            <a:lvl1pPr algn="r">
              <a:defRPr sz="3200" b="1">
                <a:solidFill>
                  <a:srgbClr val="2F48AD"/>
                </a:solidFill>
                <a:latin typeface="Nunito Sans" pitchFamily="2" charset="0"/>
              </a:defRPr>
            </a:lvl1pPr>
          </a:lstStyle>
          <a:p>
            <a:r>
              <a:rPr lang="fr-FR" dirty="0"/>
              <a:t>Titre de votre présentation</a:t>
            </a:r>
          </a:p>
        </p:txBody>
      </p:sp>
      <p:sp>
        <p:nvSpPr>
          <p:cNvPr id="3" name="Sous-titre 2">
            <a:extLst>
              <a:ext uri="{FF2B5EF4-FFF2-40B4-BE49-F238E27FC236}">
                <a16:creationId xmlns:a16="http://schemas.microsoft.com/office/drawing/2014/main" id="{3227FE56-6927-C2D6-9159-0CB9FF47D4BF}"/>
              </a:ext>
            </a:extLst>
          </p:cNvPr>
          <p:cNvSpPr>
            <a:spLocks noGrp="1"/>
          </p:cNvSpPr>
          <p:nvPr>
            <p:ph type="subTitle" idx="1" hasCustomPrompt="1"/>
          </p:nvPr>
        </p:nvSpPr>
        <p:spPr>
          <a:xfrm>
            <a:off x="5305245" y="2971290"/>
            <a:ext cx="5808453" cy="1410929"/>
          </a:xfrm>
          <a:prstGeom prst="rect">
            <a:avLst/>
          </a:prstGeom>
        </p:spPr>
        <p:txBody>
          <a:bodyPr/>
          <a:lstStyle>
            <a:lvl1pPr marL="0" indent="0" algn="r">
              <a:buNone/>
              <a:defRPr sz="2000">
                <a:solidFill>
                  <a:srgbClr val="2F48A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a:t>
            </a:r>
          </a:p>
        </p:txBody>
      </p:sp>
      <p:sp>
        <p:nvSpPr>
          <p:cNvPr id="12" name="Espace réservé du texte 11">
            <a:extLst>
              <a:ext uri="{FF2B5EF4-FFF2-40B4-BE49-F238E27FC236}">
                <a16:creationId xmlns:a16="http://schemas.microsoft.com/office/drawing/2014/main" id="{1C13B5D2-1D9E-BC1B-A519-921FBB30DF89}"/>
              </a:ext>
            </a:extLst>
          </p:cNvPr>
          <p:cNvSpPr>
            <a:spLocks noGrp="1"/>
          </p:cNvSpPr>
          <p:nvPr>
            <p:ph type="body" sz="quarter" idx="10" hasCustomPrompt="1"/>
          </p:nvPr>
        </p:nvSpPr>
        <p:spPr>
          <a:xfrm>
            <a:off x="7007225" y="4537075"/>
            <a:ext cx="4106863" cy="1812925"/>
          </a:xfrm>
          <a:prstGeom prst="rect">
            <a:avLst/>
          </a:prstGeom>
        </p:spPr>
        <p:txBody>
          <a:bodyPr/>
          <a:lstStyle>
            <a:lvl1pPr marL="0" indent="0" algn="r">
              <a:buNone/>
              <a:defRPr sz="1400" b="0">
                <a:solidFill>
                  <a:schemeClr val="tx1">
                    <a:lumMod val="75000"/>
                    <a:lumOff val="25000"/>
                  </a:schemeClr>
                </a:solidFill>
              </a:defRPr>
            </a:lvl1pPr>
          </a:lstStyle>
          <a:p>
            <a:pPr lvl="0"/>
            <a:r>
              <a:rPr lang="fr-FR" dirty="0"/>
              <a:t>Prénom NOM, Structure</a:t>
            </a:r>
          </a:p>
        </p:txBody>
      </p:sp>
    </p:spTree>
    <p:extLst>
      <p:ext uri="{BB962C8B-B14F-4D97-AF65-F5344CB8AC3E}">
        <p14:creationId xmlns:p14="http://schemas.microsoft.com/office/powerpoint/2010/main" val="3200240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8" name="Image 7" descr="Une image contenant capture d’écran, texte, Rectangle, conception&#10;&#10;Le contenu généré par l’IA peut être incorrect.">
            <a:extLst>
              <a:ext uri="{FF2B5EF4-FFF2-40B4-BE49-F238E27FC236}">
                <a16:creationId xmlns:a16="http://schemas.microsoft.com/office/drawing/2014/main" id="{62ED0A39-A3D0-EF3E-8DC9-98170866F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572"/>
          </a:xfrm>
          <a:prstGeom prst="rect">
            <a:avLst/>
          </a:prstGeom>
        </p:spPr>
      </p:pic>
      <p:sp>
        <p:nvSpPr>
          <p:cNvPr id="2" name="Titre 1">
            <a:extLst>
              <a:ext uri="{FF2B5EF4-FFF2-40B4-BE49-F238E27FC236}">
                <a16:creationId xmlns:a16="http://schemas.microsoft.com/office/drawing/2014/main" id="{FE95F819-D30E-AFA7-CBA8-D293B15C1EFB}"/>
              </a:ext>
            </a:extLst>
          </p:cNvPr>
          <p:cNvSpPr>
            <a:spLocks noGrp="1"/>
          </p:cNvSpPr>
          <p:nvPr>
            <p:ph type="title" hasCustomPrompt="1"/>
          </p:nvPr>
        </p:nvSpPr>
        <p:spPr>
          <a:xfrm>
            <a:off x="838200" y="365125"/>
            <a:ext cx="10515600" cy="1325563"/>
          </a:xfrm>
          <a:prstGeom prst="rect">
            <a:avLst/>
          </a:prstGeom>
        </p:spPr>
        <p:txBody>
          <a:bodyPr>
            <a:normAutofit/>
          </a:bodyPr>
          <a:lstStyle>
            <a:lvl1pPr>
              <a:defRPr sz="2400" b="1">
                <a:solidFill>
                  <a:srgbClr val="2F48AD"/>
                </a:solidFill>
              </a:defRPr>
            </a:lvl1pPr>
          </a:lstStyle>
          <a:p>
            <a:r>
              <a:rPr lang="fr-FR" dirty="0"/>
              <a:t>Titre de votre contenu</a:t>
            </a:r>
          </a:p>
        </p:txBody>
      </p:sp>
      <p:sp>
        <p:nvSpPr>
          <p:cNvPr id="3" name="Espace réservé du contenu 2">
            <a:extLst>
              <a:ext uri="{FF2B5EF4-FFF2-40B4-BE49-F238E27FC236}">
                <a16:creationId xmlns:a16="http://schemas.microsoft.com/office/drawing/2014/main" id="{77A124CD-98B2-B584-D793-489C30BFA739}"/>
              </a:ext>
            </a:extLst>
          </p:cNvPr>
          <p:cNvSpPr>
            <a:spLocks noGrp="1"/>
          </p:cNvSpPr>
          <p:nvPr>
            <p:ph idx="1" hasCustomPrompt="1"/>
          </p:nvPr>
        </p:nvSpPr>
        <p:spPr>
          <a:xfrm>
            <a:off x="838200" y="1825625"/>
            <a:ext cx="10515600" cy="3902315"/>
          </a:xfrm>
          <a:prstGeom prst="rect">
            <a:avLst/>
          </a:prstGeom>
        </p:spPr>
        <p:txBody>
          <a:bodyPr>
            <a:normAutofit/>
          </a:bodyPr>
          <a:lstStyle>
            <a:lvl1pPr marL="0" indent="0">
              <a:buNone/>
              <a:defRPr sz="1400">
                <a:latin typeface="Nunito Sans" pitchFamily="2" charset="0"/>
              </a:defRPr>
            </a:lvl1pPr>
          </a:lstStyle>
          <a:p>
            <a:pPr lvl="0"/>
            <a:r>
              <a:rPr lang="fr-FR" dirty="0"/>
              <a:t>Votre texte</a:t>
            </a:r>
          </a:p>
        </p:txBody>
      </p:sp>
      <p:sp>
        <p:nvSpPr>
          <p:cNvPr id="10" name="Espace réservé du texte 9">
            <a:extLst>
              <a:ext uri="{FF2B5EF4-FFF2-40B4-BE49-F238E27FC236}">
                <a16:creationId xmlns:a16="http://schemas.microsoft.com/office/drawing/2014/main" id="{FF89750A-02A0-0B72-1D64-B0964DA65B4D}"/>
              </a:ext>
            </a:extLst>
          </p:cNvPr>
          <p:cNvSpPr>
            <a:spLocks noGrp="1"/>
          </p:cNvSpPr>
          <p:nvPr>
            <p:ph type="body" sz="quarter" idx="12" hasCustomPrompt="1"/>
          </p:nvPr>
        </p:nvSpPr>
        <p:spPr>
          <a:xfrm>
            <a:off x="3383873" y="6182605"/>
            <a:ext cx="5150539" cy="554037"/>
          </a:xfrm>
          <a:prstGeom prst="rect">
            <a:avLst/>
          </a:prstGeom>
        </p:spPr>
        <p:txBody>
          <a:bodyPr/>
          <a:lstStyle>
            <a:lvl1pPr marL="0" indent="0">
              <a:buNone/>
              <a:defRPr lang="fr-FR" sz="1400" kern="1200" dirty="0">
                <a:solidFill>
                  <a:schemeClr val="bg1"/>
                </a:solidFill>
                <a:latin typeface="+mn-lt"/>
                <a:ea typeface="+mn-ea"/>
                <a:cs typeface="+mn-cs"/>
              </a:defRPr>
            </a:lvl1pPr>
          </a:lstStyle>
          <a:p>
            <a:pPr lvl="0"/>
            <a:r>
              <a:rPr lang="fr-FR" dirty="0"/>
              <a:t>Titre de votre présentation</a:t>
            </a:r>
          </a:p>
        </p:txBody>
      </p:sp>
    </p:spTree>
    <p:extLst>
      <p:ext uri="{BB962C8B-B14F-4D97-AF65-F5344CB8AC3E}">
        <p14:creationId xmlns:p14="http://schemas.microsoft.com/office/powerpoint/2010/main" val="125352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
    <p:spTree>
      <p:nvGrpSpPr>
        <p:cNvPr id="1" name=""/>
        <p:cNvGrpSpPr/>
        <p:nvPr/>
      </p:nvGrpSpPr>
      <p:grpSpPr>
        <a:xfrm>
          <a:off x="0" y="0"/>
          <a:ext cx="0" cy="0"/>
          <a:chOff x="0" y="0"/>
          <a:chExt cx="0" cy="0"/>
        </a:xfrm>
      </p:grpSpPr>
      <p:pic>
        <p:nvPicPr>
          <p:cNvPr id="8" name="Image 7" descr="Une image contenant texte, carte de visite, capture d’écran, Police&#10;&#10;Le contenu généré par l’IA peut être incorrect.">
            <a:extLst>
              <a:ext uri="{FF2B5EF4-FFF2-40B4-BE49-F238E27FC236}">
                <a16:creationId xmlns:a16="http://schemas.microsoft.com/office/drawing/2014/main" id="{BCA95720-E0B2-9B96-2755-8A3953179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98739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CFB74-A104-F31B-DC3B-40FDB97E0B8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18DF86-D996-8D4F-3D91-53A00AD9EB8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855FC1-0AD4-2B56-73AF-D515AF580229}"/>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5" name="Espace réservé du pied de page 4">
            <a:extLst>
              <a:ext uri="{FF2B5EF4-FFF2-40B4-BE49-F238E27FC236}">
                <a16:creationId xmlns:a16="http://schemas.microsoft.com/office/drawing/2014/main" id="{4D83A213-C033-BA92-9F51-462C6AF665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2EC63E-1117-DA2B-A705-97E01FE11F20}"/>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365249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9AC956-BDB4-0660-CB1D-BB4C01035AA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1185AB3-9B9E-7DD9-5CDA-4C421E225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CBEC098-B12C-8D54-A536-EE5DC8594AC4}"/>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5" name="Espace réservé du pied de page 4">
            <a:extLst>
              <a:ext uri="{FF2B5EF4-FFF2-40B4-BE49-F238E27FC236}">
                <a16:creationId xmlns:a16="http://schemas.microsoft.com/office/drawing/2014/main" id="{96D11996-8F74-CBF4-CC74-2824A92450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A48342-AEE6-5D40-D21B-A9FFF1F20195}"/>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20962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F039E-A8E8-9209-CC4D-815F61A352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5E8B62-3ECA-CD65-280B-7F1723F834C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450126B-E2A1-FCB3-0ED5-F0DD9D32E87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299CFCA-A5CE-A801-B7D3-9EB5410535F6}"/>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6" name="Espace réservé du pied de page 5">
            <a:extLst>
              <a:ext uri="{FF2B5EF4-FFF2-40B4-BE49-F238E27FC236}">
                <a16:creationId xmlns:a16="http://schemas.microsoft.com/office/drawing/2014/main" id="{83C63CC3-69DB-DEBF-F705-AD441982B7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05D05E-DDF6-EA90-0A1C-7A20A9ABC856}"/>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42354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B058F-1FA5-7C21-BD9B-EB5289A8A88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A3FE8F6-946B-5AF4-CB89-EE74C0AB0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162371A-01D3-EFB2-CD23-AF7C12CEE55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736987-B129-8C28-8C90-59F041135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B64C757-1D94-4760-A766-62E9AA516E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7B77F00-4377-F0D8-6F4A-D4C452A579FE}"/>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8" name="Espace réservé du pied de page 7">
            <a:extLst>
              <a:ext uri="{FF2B5EF4-FFF2-40B4-BE49-F238E27FC236}">
                <a16:creationId xmlns:a16="http://schemas.microsoft.com/office/drawing/2014/main" id="{A51C32AB-AFBA-9855-7597-2D516FB0021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E1CAAEA-5302-7088-929A-590D1A36D8B1}"/>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166521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7D4BF-5529-1B80-E4E4-8FB7170ACD9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4B962F7-584F-12B9-9BE4-652C40B67D23}"/>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4" name="Espace réservé du pied de page 3">
            <a:extLst>
              <a:ext uri="{FF2B5EF4-FFF2-40B4-BE49-F238E27FC236}">
                <a16:creationId xmlns:a16="http://schemas.microsoft.com/office/drawing/2014/main" id="{EE3D3BF8-3F5A-51AC-1FF2-B8D8D6C022E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152BC24-34E6-B10B-6FD3-9948E645B3B0}"/>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17202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2996240-2288-2AAC-D6FF-D59799290146}"/>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3" name="Espace réservé du pied de page 2">
            <a:extLst>
              <a:ext uri="{FF2B5EF4-FFF2-40B4-BE49-F238E27FC236}">
                <a16:creationId xmlns:a16="http://schemas.microsoft.com/office/drawing/2014/main" id="{BE994955-B67E-A176-2314-49D10B003DF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B1A9B52-8DC1-063A-CF44-36C7D7613313}"/>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86582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20285-FBDD-D8DB-72AD-0B6E61C9B8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AAACC26-1683-7C8C-F85F-BF11FCB04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62E20AB-AA5B-5F1F-FE92-320910E6A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231DEB-A85F-F0AE-780B-B26E43E2D745}"/>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6" name="Espace réservé du pied de page 5">
            <a:extLst>
              <a:ext uri="{FF2B5EF4-FFF2-40B4-BE49-F238E27FC236}">
                <a16:creationId xmlns:a16="http://schemas.microsoft.com/office/drawing/2014/main" id="{1ADAEE72-1AB3-960D-2137-CA342B1E8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FFFDE8-50CC-B9CF-3934-64F27933D5B9}"/>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45608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3C8F8-0C77-8FA1-5A7B-BFDB90A5D4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5B94176-0C2B-6C07-6152-3B315EC06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7EDFB1E-E244-000E-441A-2B69AF663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971AFB-22CA-AA3B-0563-D0699006CB3E}"/>
              </a:ext>
            </a:extLst>
          </p:cNvPr>
          <p:cNvSpPr>
            <a:spLocks noGrp="1"/>
          </p:cNvSpPr>
          <p:nvPr>
            <p:ph type="dt" sz="half" idx="10"/>
          </p:nvPr>
        </p:nvSpPr>
        <p:spPr/>
        <p:txBody>
          <a:bodyPr/>
          <a:lstStyle/>
          <a:p>
            <a:fld id="{7C382A21-6448-4727-BC05-994A642228F0}" type="datetimeFigureOut">
              <a:rPr lang="fr-FR" smtClean="0"/>
              <a:t>29/08/2025</a:t>
            </a:fld>
            <a:endParaRPr lang="fr-FR"/>
          </a:p>
        </p:txBody>
      </p:sp>
      <p:sp>
        <p:nvSpPr>
          <p:cNvPr id="6" name="Espace réservé du pied de page 5">
            <a:extLst>
              <a:ext uri="{FF2B5EF4-FFF2-40B4-BE49-F238E27FC236}">
                <a16:creationId xmlns:a16="http://schemas.microsoft.com/office/drawing/2014/main" id="{03622133-E957-6E88-2D2B-4AE011DC16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C13A8B0-590C-6F10-D151-DE605AAFE5C4}"/>
              </a:ext>
            </a:extLst>
          </p:cNvPr>
          <p:cNvSpPr>
            <a:spLocks noGrp="1"/>
          </p:cNvSpPr>
          <p:nvPr>
            <p:ph type="sldNum" sz="quarter" idx="12"/>
          </p:nvPr>
        </p:nvSpPr>
        <p:spPr/>
        <p:txBody>
          <a:bodyPr/>
          <a:lstStyle/>
          <a:p>
            <a:fld id="{5D758768-5F42-468B-B124-5FDA8AE7995D}" type="slidenum">
              <a:rPr lang="fr-FR" smtClean="0"/>
              <a:t>‹N°›</a:t>
            </a:fld>
            <a:endParaRPr lang="fr-FR"/>
          </a:p>
        </p:txBody>
      </p:sp>
    </p:spTree>
    <p:extLst>
      <p:ext uri="{BB962C8B-B14F-4D97-AF65-F5344CB8AC3E}">
        <p14:creationId xmlns:p14="http://schemas.microsoft.com/office/powerpoint/2010/main" val="23855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D84DBDA-0621-DA99-EF7E-96068C003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CD0F09-500C-BA9F-02D8-53E2DAD25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C92647-27EC-1797-CC60-AE56BCFCE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82A21-6448-4727-BC05-994A642228F0}" type="datetimeFigureOut">
              <a:rPr lang="fr-FR" smtClean="0"/>
              <a:t>29/08/2025</a:t>
            </a:fld>
            <a:endParaRPr lang="fr-FR"/>
          </a:p>
        </p:txBody>
      </p:sp>
      <p:sp>
        <p:nvSpPr>
          <p:cNvPr id="5" name="Espace réservé du pied de page 4">
            <a:extLst>
              <a:ext uri="{FF2B5EF4-FFF2-40B4-BE49-F238E27FC236}">
                <a16:creationId xmlns:a16="http://schemas.microsoft.com/office/drawing/2014/main" id="{C06D0A5A-DBEA-B211-FDE7-41D4DECFC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EB85F36-8B6D-D0E2-7A1E-10434B4AF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58768-5F42-468B-B124-5FDA8AE7995D}" type="slidenum">
              <a:rPr lang="fr-FR" smtClean="0"/>
              <a:t>‹N°›</a:t>
            </a:fld>
            <a:endParaRPr lang="fr-FR"/>
          </a:p>
        </p:txBody>
      </p:sp>
    </p:spTree>
    <p:extLst>
      <p:ext uri="{BB962C8B-B14F-4D97-AF65-F5344CB8AC3E}">
        <p14:creationId xmlns:p14="http://schemas.microsoft.com/office/powerpoint/2010/main" val="2221267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https://svgsilh.com/fr/image/97614.html" TargetMode="External"/><Relationship Id="rId5" Type="http://schemas.openxmlformats.org/officeDocument/2006/relationships/image" Target="../media/image11.png"/><Relationship Id="rId4" Type="http://schemas.openxmlformats.org/officeDocument/2006/relationships/hyperlink" Target="https://pixabay.com/vectors/check-mark-symbol-tick-correct-811266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9E602B-0D83-8EB3-4DE9-1E2F98186AAC}"/>
              </a:ext>
            </a:extLst>
          </p:cNvPr>
          <p:cNvSpPr>
            <a:spLocks noGrp="1"/>
          </p:cNvSpPr>
          <p:nvPr>
            <p:ph type="ctrTitle"/>
          </p:nvPr>
        </p:nvSpPr>
        <p:spPr>
          <a:xfrm>
            <a:off x="5049520" y="1369957"/>
            <a:ext cx="6358817" cy="1410929"/>
          </a:xfrm>
        </p:spPr>
        <p:txBody>
          <a:bodyPr>
            <a:normAutofit/>
          </a:bodyPr>
          <a:lstStyle/>
          <a:p>
            <a:r>
              <a:rPr lang="fr-FR" sz="6000" dirty="0">
                <a:latin typeface="Aptos" panose="020B0004020202020204" pitchFamily="34" charset="0"/>
              </a:rPr>
              <a:t>Atelier : </a:t>
            </a:r>
            <a:endParaRPr lang="fr-FR" sz="6000" dirty="0"/>
          </a:p>
        </p:txBody>
      </p:sp>
      <p:sp>
        <p:nvSpPr>
          <p:cNvPr id="3" name="Sous-titre 2">
            <a:extLst>
              <a:ext uri="{FF2B5EF4-FFF2-40B4-BE49-F238E27FC236}">
                <a16:creationId xmlns:a16="http://schemas.microsoft.com/office/drawing/2014/main" id="{995A4725-66D3-11C0-A573-65551895C038}"/>
              </a:ext>
            </a:extLst>
          </p:cNvPr>
          <p:cNvSpPr>
            <a:spLocks noGrp="1"/>
          </p:cNvSpPr>
          <p:nvPr>
            <p:ph type="subTitle" idx="1"/>
          </p:nvPr>
        </p:nvSpPr>
        <p:spPr>
          <a:xfrm>
            <a:off x="5334000" y="2564585"/>
            <a:ext cx="6074337" cy="1812925"/>
          </a:xfrm>
        </p:spPr>
        <p:txBody>
          <a:bodyPr>
            <a:normAutofit/>
          </a:bodyPr>
          <a:lstStyle/>
          <a:p>
            <a:r>
              <a:rPr lang="fr-FR" sz="4400" dirty="0">
                <a:latin typeface="Aptos" panose="020B0004020202020204" pitchFamily="34" charset="0"/>
              </a:rPr>
              <a:t>Formation « Référent de parcours complexes »</a:t>
            </a:r>
            <a:endParaRPr lang="fr-FR" sz="4400" dirty="0"/>
          </a:p>
        </p:txBody>
      </p:sp>
      <p:sp>
        <p:nvSpPr>
          <p:cNvPr id="4" name="Espace réservé du texte 3">
            <a:extLst>
              <a:ext uri="{FF2B5EF4-FFF2-40B4-BE49-F238E27FC236}">
                <a16:creationId xmlns:a16="http://schemas.microsoft.com/office/drawing/2014/main" id="{D404A8CA-9632-1959-082A-ECDE90875207}"/>
              </a:ext>
            </a:extLst>
          </p:cNvPr>
          <p:cNvSpPr>
            <a:spLocks noGrp="1"/>
          </p:cNvSpPr>
          <p:nvPr>
            <p:ph type="body" sz="quarter" idx="10"/>
          </p:nvPr>
        </p:nvSpPr>
        <p:spPr>
          <a:xfrm>
            <a:off x="5760720" y="4263681"/>
            <a:ext cx="5647617" cy="1812925"/>
          </a:xfrm>
        </p:spPr>
        <p:txBody>
          <a:bodyPr>
            <a:normAutofit/>
          </a:bodyPr>
          <a:lstStyle/>
          <a:p>
            <a:r>
              <a:rPr lang="fr-FR" sz="1800" dirty="0"/>
              <a:t>Sabine CAGNON, Directrice adjointe Appui Santé Nord Finistère et administratrice de la FACS Bretagne </a:t>
            </a:r>
          </a:p>
          <a:p>
            <a:r>
              <a:rPr lang="fr-FR" sz="1800" dirty="0"/>
              <a:t>Mathieu CAILLEAU, délégué régional de la FACS Bretagne</a:t>
            </a:r>
          </a:p>
        </p:txBody>
      </p:sp>
      <p:pic>
        <p:nvPicPr>
          <p:cNvPr id="6" name="Image 5" descr="Une image contenant texte, Police, logo, Graphique&#10;&#10;Le contenu généré par l’IA peut être incorrect.">
            <a:extLst>
              <a:ext uri="{FF2B5EF4-FFF2-40B4-BE49-F238E27FC236}">
                <a16:creationId xmlns:a16="http://schemas.microsoft.com/office/drawing/2014/main" id="{B8879936-6D76-BBCC-39EE-EE60861DB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5648676"/>
            <a:ext cx="1716011" cy="1011346"/>
          </a:xfrm>
          <a:prstGeom prst="rect">
            <a:avLst/>
          </a:prstGeom>
        </p:spPr>
      </p:pic>
    </p:spTree>
    <p:extLst>
      <p:ext uri="{BB962C8B-B14F-4D97-AF65-F5344CB8AC3E}">
        <p14:creationId xmlns:p14="http://schemas.microsoft.com/office/powerpoint/2010/main" val="168612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2293D-9187-B270-1D4D-BFA5E9C3E0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FC36A8-AE9D-0D2C-2D63-8B93B1410DD5}"/>
              </a:ext>
            </a:extLst>
          </p:cNvPr>
          <p:cNvSpPr>
            <a:spLocks noGrp="1"/>
          </p:cNvSpPr>
          <p:nvPr>
            <p:ph type="title"/>
          </p:nvPr>
        </p:nvSpPr>
        <p:spPr>
          <a:xfrm>
            <a:off x="838200" y="-221148"/>
            <a:ext cx="10515600" cy="1325563"/>
          </a:xfrm>
        </p:spPr>
        <p:txBody>
          <a:bodyPr>
            <a:normAutofit/>
          </a:bodyPr>
          <a:lstStyle/>
          <a:p>
            <a:r>
              <a:rPr lang="fr-FR" sz="3600" dirty="0"/>
              <a:t>Bilan – Première année – Stagiaires </a:t>
            </a:r>
          </a:p>
        </p:txBody>
      </p:sp>
      <p:sp>
        <p:nvSpPr>
          <p:cNvPr id="8" name="Espace réservé du texte 3">
            <a:extLst>
              <a:ext uri="{FF2B5EF4-FFF2-40B4-BE49-F238E27FC236}">
                <a16:creationId xmlns:a16="http://schemas.microsoft.com/office/drawing/2014/main" id="{306BFEC7-A17A-715C-E582-B092A789307B}"/>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DBBE374F-42DD-93CF-EA11-F37D93C3B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081" y="6160571"/>
            <a:ext cx="1061719" cy="625733"/>
          </a:xfrm>
          <a:prstGeom prst="rect">
            <a:avLst/>
          </a:prstGeom>
        </p:spPr>
      </p:pic>
      <p:pic>
        <p:nvPicPr>
          <p:cNvPr id="5" name="Image 4">
            <a:extLst>
              <a:ext uri="{FF2B5EF4-FFF2-40B4-BE49-F238E27FC236}">
                <a16:creationId xmlns:a16="http://schemas.microsoft.com/office/drawing/2014/main" id="{B0BF04FE-32F8-2828-B8DC-230AADFA1BA2}"/>
              </a:ext>
            </a:extLst>
          </p:cNvPr>
          <p:cNvPicPr>
            <a:picLocks noChangeAspect="1"/>
          </p:cNvPicPr>
          <p:nvPr/>
        </p:nvPicPr>
        <p:blipFill>
          <a:blip r:embed="rId3"/>
          <a:stretch>
            <a:fillRect/>
          </a:stretch>
        </p:blipFill>
        <p:spPr>
          <a:xfrm>
            <a:off x="0" y="1104414"/>
            <a:ext cx="12192000" cy="3120940"/>
          </a:xfrm>
          <a:prstGeom prst="rect">
            <a:avLst/>
          </a:prstGeom>
        </p:spPr>
      </p:pic>
      <p:sp>
        <p:nvSpPr>
          <p:cNvPr id="6" name="ZoneTexte 5">
            <a:extLst>
              <a:ext uri="{FF2B5EF4-FFF2-40B4-BE49-F238E27FC236}">
                <a16:creationId xmlns:a16="http://schemas.microsoft.com/office/drawing/2014/main" id="{65A5A09E-F0F3-77C4-F86A-35DF0A0BF69E}"/>
              </a:ext>
            </a:extLst>
          </p:cNvPr>
          <p:cNvSpPr txBox="1"/>
          <p:nvPr/>
        </p:nvSpPr>
        <p:spPr>
          <a:xfrm>
            <a:off x="-553188" y="930136"/>
            <a:ext cx="6096000" cy="348557"/>
          </a:xfrm>
          <a:prstGeom prst="rect">
            <a:avLst/>
          </a:prstGeom>
          <a:noFill/>
        </p:spPr>
        <p:txBody>
          <a:bodyPr wrap="square">
            <a:spAutoFit/>
          </a:bodyPr>
          <a:lstStyle/>
          <a:p>
            <a:pPr lvl="1" algn="ctr">
              <a:lnSpc>
                <a:spcPct val="90000"/>
              </a:lnSpc>
              <a:spcBef>
                <a:spcPts val="1000"/>
              </a:spcBef>
            </a:pPr>
            <a:r>
              <a:rPr lang="fr-FR" b="1" dirty="0">
                <a:latin typeface="Nunito Sans" pitchFamily="2" charset="0"/>
              </a:rPr>
              <a:t>AVIS GENERAL SUR LA FORMATION</a:t>
            </a:r>
          </a:p>
        </p:txBody>
      </p:sp>
      <p:sp>
        <p:nvSpPr>
          <p:cNvPr id="7" name="ZoneTexte 6">
            <a:extLst>
              <a:ext uri="{FF2B5EF4-FFF2-40B4-BE49-F238E27FC236}">
                <a16:creationId xmlns:a16="http://schemas.microsoft.com/office/drawing/2014/main" id="{EEC2DF5B-F7A0-3E66-35E5-383415F0806B}"/>
              </a:ext>
            </a:extLst>
          </p:cNvPr>
          <p:cNvSpPr txBox="1"/>
          <p:nvPr/>
        </p:nvSpPr>
        <p:spPr>
          <a:xfrm>
            <a:off x="107212" y="4399632"/>
            <a:ext cx="11658068" cy="597856"/>
          </a:xfrm>
          <a:prstGeom prst="rect">
            <a:avLst/>
          </a:prstGeom>
          <a:noFill/>
        </p:spPr>
        <p:txBody>
          <a:bodyPr wrap="square">
            <a:spAutoFit/>
          </a:bodyPr>
          <a:lstStyle/>
          <a:p>
            <a:pPr lvl="1">
              <a:lnSpc>
                <a:spcPct val="90000"/>
              </a:lnSpc>
              <a:spcBef>
                <a:spcPts val="1000"/>
              </a:spcBef>
            </a:pPr>
            <a:r>
              <a:rPr lang="fr-FR" b="1" dirty="0">
                <a:latin typeface="Nunito Sans" pitchFamily="2" charset="0"/>
              </a:rPr>
              <a:t>Attente de certains stagiaires : </a:t>
            </a:r>
            <a:r>
              <a:rPr lang="fr-FR" dirty="0">
                <a:latin typeface="Nunito Sans" pitchFamily="2" charset="0"/>
              </a:rPr>
              <a:t>cours techniques sur certaines thématiques (ex : écrits juridiques) ou sur certains publics (ex : santé mentale, addictions, TND, etc.)</a:t>
            </a:r>
          </a:p>
        </p:txBody>
      </p:sp>
      <p:sp>
        <p:nvSpPr>
          <p:cNvPr id="9" name="ZoneTexte 8">
            <a:extLst>
              <a:ext uri="{FF2B5EF4-FFF2-40B4-BE49-F238E27FC236}">
                <a16:creationId xmlns:a16="http://schemas.microsoft.com/office/drawing/2014/main" id="{A0FC821D-7D80-FC9F-3C8E-B9B9343C432C}"/>
              </a:ext>
            </a:extLst>
          </p:cNvPr>
          <p:cNvSpPr txBox="1"/>
          <p:nvPr/>
        </p:nvSpPr>
        <p:spPr>
          <a:xfrm>
            <a:off x="107212" y="5171766"/>
            <a:ext cx="11658068" cy="348557"/>
          </a:xfrm>
          <a:prstGeom prst="rect">
            <a:avLst/>
          </a:prstGeom>
          <a:noFill/>
        </p:spPr>
        <p:txBody>
          <a:bodyPr wrap="square">
            <a:spAutoFit/>
          </a:bodyPr>
          <a:lstStyle/>
          <a:p>
            <a:pPr lvl="1">
              <a:lnSpc>
                <a:spcPct val="90000"/>
              </a:lnSpc>
              <a:spcBef>
                <a:spcPts val="1000"/>
              </a:spcBef>
            </a:pPr>
            <a:r>
              <a:rPr lang="fr-FR" b="1" dirty="0">
                <a:latin typeface="Nunito Sans" pitchFamily="2" charset="0"/>
              </a:rPr>
              <a:t>Points d’amélioration : </a:t>
            </a:r>
            <a:r>
              <a:rPr lang="fr-FR" dirty="0">
                <a:latin typeface="Nunito Sans" pitchFamily="2" charset="0"/>
              </a:rPr>
              <a:t>formation moins « DAC centrée » pour la partie DU UBO</a:t>
            </a:r>
          </a:p>
        </p:txBody>
      </p:sp>
    </p:spTree>
    <p:extLst>
      <p:ext uri="{BB962C8B-B14F-4D97-AF65-F5344CB8AC3E}">
        <p14:creationId xmlns:p14="http://schemas.microsoft.com/office/powerpoint/2010/main" val="426565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DA90-7F72-4CA6-290F-E72BC3CD75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11B6B0-5C62-C901-6B06-3F11E87A7EB0}"/>
              </a:ext>
            </a:extLst>
          </p:cNvPr>
          <p:cNvSpPr>
            <a:spLocks noGrp="1"/>
          </p:cNvSpPr>
          <p:nvPr>
            <p:ph type="title"/>
          </p:nvPr>
        </p:nvSpPr>
        <p:spPr>
          <a:xfrm>
            <a:off x="838200" y="-221148"/>
            <a:ext cx="10515600" cy="1325563"/>
          </a:xfrm>
        </p:spPr>
        <p:txBody>
          <a:bodyPr>
            <a:normAutofit/>
          </a:bodyPr>
          <a:lstStyle/>
          <a:p>
            <a:r>
              <a:rPr lang="fr-FR" sz="3600" dirty="0"/>
              <a:t>Bilan – Première année – Stagiaires </a:t>
            </a:r>
          </a:p>
        </p:txBody>
      </p:sp>
      <p:sp>
        <p:nvSpPr>
          <p:cNvPr id="8" name="Espace réservé du texte 3">
            <a:extLst>
              <a:ext uri="{FF2B5EF4-FFF2-40B4-BE49-F238E27FC236}">
                <a16:creationId xmlns:a16="http://schemas.microsoft.com/office/drawing/2014/main" id="{F70A32B2-BE80-C5A1-770D-7F54ED5394C0}"/>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B195DA23-8A76-5E86-F679-DF4631410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081" y="6160571"/>
            <a:ext cx="1061719" cy="625733"/>
          </a:xfrm>
          <a:prstGeom prst="rect">
            <a:avLst/>
          </a:prstGeom>
        </p:spPr>
      </p:pic>
      <p:pic>
        <p:nvPicPr>
          <p:cNvPr id="5" name="Image 4">
            <a:extLst>
              <a:ext uri="{FF2B5EF4-FFF2-40B4-BE49-F238E27FC236}">
                <a16:creationId xmlns:a16="http://schemas.microsoft.com/office/drawing/2014/main" id="{3C2C13E3-29FB-6324-F494-39FF7DE0DF84}"/>
              </a:ext>
            </a:extLst>
          </p:cNvPr>
          <p:cNvPicPr>
            <a:picLocks noChangeAspect="1"/>
          </p:cNvPicPr>
          <p:nvPr/>
        </p:nvPicPr>
        <p:blipFill>
          <a:blip r:embed="rId3"/>
          <a:stretch>
            <a:fillRect/>
          </a:stretch>
        </p:blipFill>
        <p:spPr>
          <a:xfrm>
            <a:off x="0" y="1104414"/>
            <a:ext cx="12192000" cy="3120940"/>
          </a:xfrm>
          <a:prstGeom prst="rect">
            <a:avLst/>
          </a:prstGeom>
        </p:spPr>
      </p:pic>
      <p:sp>
        <p:nvSpPr>
          <p:cNvPr id="6" name="ZoneTexte 5">
            <a:extLst>
              <a:ext uri="{FF2B5EF4-FFF2-40B4-BE49-F238E27FC236}">
                <a16:creationId xmlns:a16="http://schemas.microsoft.com/office/drawing/2014/main" id="{E0CC8AD6-E4C5-FEB1-4478-8A71E7EFE2A4}"/>
              </a:ext>
            </a:extLst>
          </p:cNvPr>
          <p:cNvSpPr txBox="1"/>
          <p:nvPr/>
        </p:nvSpPr>
        <p:spPr>
          <a:xfrm>
            <a:off x="-553188" y="930136"/>
            <a:ext cx="6096000" cy="348557"/>
          </a:xfrm>
          <a:prstGeom prst="rect">
            <a:avLst/>
          </a:prstGeom>
          <a:noFill/>
        </p:spPr>
        <p:txBody>
          <a:bodyPr wrap="square">
            <a:spAutoFit/>
          </a:bodyPr>
          <a:lstStyle/>
          <a:p>
            <a:pPr lvl="1" algn="ctr">
              <a:lnSpc>
                <a:spcPct val="90000"/>
              </a:lnSpc>
              <a:spcBef>
                <a:spcPts val="1000"/>
              </a:spcBef>
            </a:pPr>
            <a:r>
              <a:rPr lang="fr-FR" b="1" dirty="0">
                <a:latin typeface="Nunito Sans" pitchFamily="2" charset="0"/>
              </a:rPr>
              <a:t>AVIS GENERAL SUR LA FORMATION</a:t>
            </a:r>
          </a:p>
        </p:txBody>
      </p:sp>
      <p:sp>
        <p:nvSpPr>
          <p:cNvPr id="7" name="ZoneTexte 6">
            <a:extLst>
              <a:ext uri="{FF2B5EF4-FFF2-40B4-BE49-F238E27FC236}">
                <a16:creationId xmlns:a16="http://schemas.microsoft.com/office/drawing/2014/main" id="{EAA190F8-763B-B1E4-FCFA-44B3D6DDB751}"/>
              </a:ext>
            </a:extLst>
          </p:cNvPr>
          <p:cNvSpPr txBox="1"/>
          <p:nvPr/>
        </p:nvSpPr>
        <p:spPr>
          <a:xfrm>
            <a:off x="107212" y="4399632"/>
            <a:ext cx="11658068" cy="597856"/>
          </a:xfrm>
          <a:prstGeom prst="rect">
            <a:avLst/>
          </a:prstGeom>
          <a:noFill/>
        </p:spPr>
        <p:txBody>
          <a:bodyPr wrap="square">
            <a:spAutoFit/>
          </a:bodyPr>
          <a:lstStyle/>
          <a:p>
            <a:pPr lvl="1">
              <a:lnSpc>
                <a:spcPct val="90000"/>
              </a:lnSpc>
              <a:spcBef>
                <a:spcPts val="1000"/>
              </a:spcBef>
            </a:pPr>
            <a:r>
              <a:rPr lang="fr-FR" b="1" dirty="0">
                <a:latin typeface="Nunito Sans" pitchFamily="2" charset="0"/>
              </a:rPr>
              <a:t>Attente de certains stagiaires : </a:t>
            </a:r>
            <a:r>
              <a:rPr lang="fr-FR" dirty="0">
                <a:latin typeface="Nunito Sans" pitchFamily="2" charset="0"/>
              </a:rPr>
              <a:t>cours techniques sur certaines thématiques (ex : écrits juridiques) ou sur certains publics (ex : santé mentale, addictions, TND, etc.)</a:t>
            </a:r>
          </a:p>
        </p:txBody>
      </p:sp>
      <p:sp>
        <p:nvSpPr>
          <p:cNvPr id="9" name="ZoneTexte 8">
            <a:extLst>
              <a:ext uri="{FF2B5EF4-FFF2-40B4-BE49-F238E27FC236}">
                <a16:creationId xmlns:a16="http://schemas.microsoft.com/office/drawing/2014/main" id="{9FA685F9-7DBB-DB36-B6B7-E9DA023FB7E2}"/>
              </a:ext>
            </a:extLst>
          </p:cNvPr>
          <p:cNvSpPr txBox="1"/>
          <p:nvPr/>
        </p:nvSpPr>
        <p:spPr>
          <a:xfrm>
            <a:off x="107212" y="5171766"/>
            <a:ext cx="11658068" cy="348557"/>
          </a:xfrm>
          <a:prstGeom prst="rect">
            <a:avLst/>
          </a:prstGeom>
          <a:noFill/>
        </p:spPr>
        <p:txBody>
          <a:bodyPr wrap="square">
            <a:spAutoFit/>
          </a:bodyPr>
          <a:lstStyle/>
          <a:p>
            <a:pPr lvl="1">
              <a:lnSpc>
                <a:spcPct val="90000"/>
              </a:lnSpc>
              <a:spcBef>
                <a:spcPts val="1000"/>
              </a:spcBef>
            </a:pPr>
            <a:r>
              <a:rPr lang="fr-FR" b="1" dirty="0">
                <a:latin typeface="Nunito Sans" pitchFamily="2" charset="0"/>
              </a:rPr>
              <a:t>Points d’amélioration : </a:t>
            </a:r>
            <a:r>
              <a:rPr lang="fr-FR" dirty="0">
                <a:latin typeface="Nunito Sans" pitchFamily="2" charset="0"/>
              </a:rPr>
              <a:t>formation moins « DAC centrée » pour la partie DU UBO</a:t>
            </a:r>
          </a:p>
        </p:txBody>
      </p:sp>
    </p:spTree>
    <p:extLst>
      <p:ext uri="{BB962C8B-B14F-4D97-AF65-F5344CB8AC3E}">
        <p14:creationId xmlns:p14="http://schemas.microsoft.com/office/powerpoint/2010/main" val="67712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E1EF-CB50-79A0-2B9F-FDCADB124F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1ECE74-FBC6-7F58-9044-9C73CD40D591}"/>
              </a:ext>
            </a:extLst>
          </p:cNvPr>
          <p:cNvSpPr>
            <a:spLocks noGrp="1"/>
          </p:cNvSpPr>
          <p:nvPr>
            <p:ph type="title"/>
          </p:nvPr>
        </p:nvSpPr>
        <p:spPr>
          <a:xfrm>
            <a:off x="838200" y="-338694"/>
            <a:ext cx="10515600" cy="1325563"/>
          </a:xfrm>
        </p:spPr>
        <p:txBody>
          <a:bodyPr>
            <a:normAutofit/>
          </a:bodyPr>
          <a:lstStyle/>
          <a:p>
            <a:r>
              <a:rPr lang="fr-FR" sz="3600" dirty="0"/>
              <a:t>Impacts et retours – Première année – UBO/ITES/FACS</a:t>
            </a:r>
          </a:p>
        </p:txBody>
      </p:sp>
      <p:sp>
        <p:nvSpPr>
          <p:cNvPr id="8" name="Espace réservé du texte 3">
            <a:extLst>
              <a:ext uri="{FF2B5EF4-FFF2-40B4-BE49-F238E27FC236}">
                <a16:creationId xmlns:a16="http://schemas.microsoft.com/office/drawing/2014/main" id="{465553DA-E069-43B1-687B-4BE9EB127DAD}"/>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1BDC03BD-8B71-2C72-265E-C9845A793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5921" y="6131786"/>
            <a:ext cx="1112520" cy="655673"/>
          </a:xfrm>
          <a:prstGeom prst="rect">
            <a:avLst/>
          </a:prstGeom>
        </p:spPr>
      </p:pic>
      <p:sp>
        <p:nvSpPr>
          <p:cNvPr id="5" name="ZoneTexte 4">
            <a:extLst>
              <a:ext uri="{FF2B5EF4-FFF2-40B4-BE49-F238E27FC236}">
                <a16:creationId xmlns:a16="http://schemas.microsoft.com/office/drawing/2014/main" id="{515C3DCD-A257-0E6D-1D1C-BEF1077C6809}"/>
              </a:ext>
            </a:extLst>
          </p:cNvPr>
          <p:cNvSpPr txBox="1"/>
          <p:nvPr/>
        </p:nvSpPr>
        <p:spPr>
          <a:xfrm>
            <a:off x="266966" y="736035"/>
            <a:ext cx="11658068" cy="2485552"/>
          </a:xfrm>
          <a:prstGeom prst="rect">
            <a:avLst/>
          </a:prstGeom>
          <a:noFill/>
        </p:spPr>
        <p:txBody>
          <a:bodyPr wrap="square">
            <a:spAutoFit/>
          </a:bodyPr>
          <a:lstStyle/>
          <a:p>
            <a:pPr lvl="1">
              <a:lnSpc>
                <a:spcPct val="90000"/>
              </a:lnSpc>
              <a:spcBef>
                <a:spcPts val="1000"/>
              </a:spcBef>
            </a:pPr>
            <a:r>
              <a:rPr lang="fr-FR" b="1" dirty="0">
                <a:latin typeface="Nunito Sans" pitchFamily="2" charset="0"/>
              </a:rPr>
              <a:t>Objectifs atteints :</a:t>
            </a:r>
          </a:p>
          <a:p>
            <a:pPr marL="809625" lvl="2" indent="-285750">
              <a:lnSpc>
                <a:spcPct val="90000"/>
              </a:lnSpc>
              <a:spcBef>
                <a:spcPts val="1000"/>
              </a:spcBef>
              <a:buFont typeface="Arial" panose="020B0604020202020204" pitchFamily="34" charset="0"/>
              <a:buChar char="•"/>
            </a:pPr>
            <a:r>
              <a:rPr lang="fr-FR" dirty="0">
                <a:latin typeface="Nunito Sans" pitchFamily="2" charset="0"/>
              </a:rPr>
              <a:t>Interconnaissance (métiers d’origine, expériences pro, etc.)</a:t>
            </a:r>
          </a:p>
          <a:p>
            <a:pPr marL="809625" lvl="2" indent="-285750">
              <a:lnSpc>
                <a:spcPct val="90000"/>
              </a:lnSpc>
              <a:spcBef>
                <a:spcPts val="1000"/>
              </a:spcBef>
              <a:buFont typeface="Arial" panose="020B0604020202020204" pitchFamily="34" charset="0"/>
              <a:buChar char="•"/>
            </a:pPr>
            <a:r>
              <a:rPr lang="fr-FR" dirty="0">
                <a:latin typeface="Nunito Sans" pitchFamily="2" charset="0"/>
              </a:rPr>
              <a:t>Formation en proximité pour la Bretagne</a:t>
            </a:r>
          </a:p>
          <a:p>
            <a:pPr marL="809625" lvl="2" indent="-285750">
              <a:lnSpc>
                <a:spcPct val="90000"/>
              </a:lnSpc>
              <a:spcBef>
                <a:spcPts val="1000"/>
              </a:spcBef>
              <a:buFont typeface="Arial" panose="020B0604020202020204" pitchFamily="34" charset="0"/>
              <a:buChar char="•"/>
            </a:pPr>
            <a:r>
              <a:rPr lang="fr-FR" dirty="0">
                <a:latin typeface="Nunito Sans" pitchFamily="2" charset="0"/>
              </a:rPr>
              <a:t>Intérêt des stages dans le partage de pratiques</a:t>
            </a:r>
          </a:p>
          <a:p>
            <a:pPr marL="809625" lvl="2" indent="-285750">
              <a:lnSpc>
                <a:spcPct val="90000"/>
              </a:lnSpc>
              <a:spcBef>
                <a:spcPts val="1000"/>
              </a:spcBef>
              <a:buFont typeface="Arial" panose="020B0604020202020204" pitchFamily="34" charset="0"/>
              <a:buChar char="•"/>
            </a:pPr>
            <a:r>
              <a:rPr lang="fr-FR" dirty="0">
                <a:latin typeface="Nunito Sans" pitchFamily="2" charset="0"/>
              </a:rPr>
              <a:t>Travaux de recherche (mémoires) qui bénéficient à l’ensemble des salariés de la structure (sous couvert que l’employeur se saisisse de l’opportunité)</a:t>
            </a: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p:txBody>
      </p:sp>
      <p:sp>
        <p:nvSpPr>
          <p:cNvPr id="9" name="ZoneTexte 8">
            <a:extLst>
              <a:ext uri="{FF2B5EF4-FFF2-40B4-BE49-F238E27FC236}">
                <a16:creationId xmlns:a16="http://schemas.microsoft.com/office/drawing/2014/main" id="{859CA76E-D152-F86B-8D1E-09D395B95A5B}"/>
              </a:ext>
            </a:extLst>
          </p:cNvPr>
          <p:cNvSpPr txBox="1"/>
          <p:nvPr/>
        </p:nvSpPr>
        <p:spPr>
          <a:xfrm>
            <a:off x="383346" y="3130173"/>
            <a:ext cx="11808653" cy="3240631"/>
          </a:xfrm>
          <a:prstGeom prst="rect">
            <a:avLst/>
          </a:prstGeom>
          <a:noFill/>
        </p:spPr>
        <p:txBody>
          <a:bodyPr wrap="square">
            <a:spAutoFit/>
          </a:bodyPr>
          <a:lstStyle/>
          <a:p>
            <a:pPr lvl="1">
              <a:lnSpc>
                <a:spcPct val="90000"/>
              </a:lnSpc>
              <a:spcBef>
                <a:spcPts val="1000"/>
              </a:spcBef>
            </a:pPr>
            <a:r>
              <a:rPr lang="fr-FR" b="1" dirty="0">
                <a:latin typeface="Nunito Sans" pitchFamily="2" charset="0"/>
              </a:rPr>
              <a:t>Constats partagés et pistes d’amélioration :</a:t>
            </a:r>
          </a:p>
          <a:p>
            <a:pPr marL="809625" lvl="2" indent="-285750">
              <a:lnSpc>
                <a:spcPct val="90000"/>
              </a:lnSpc>
              <a:spcBef>
                <a:spcPts val="1000"/>
              </a:spcBef>
              <a:buFont typeface="Arial" panose="020B0604020202020204" pitchFamily="34" charset="0"/>
              <a:buChar char="•"/>
            </a:pPr>
            <a:r>
              <a:rPr lang="fr-FR" dirty="0">
                <a:latin typeface="Nunito Sans" pitchFamily="2" charset="0"/>
              </a:rPr>
              <a:t>Coût élevé du parcours global </a:t>
            </a:r>
          </a:p>
          <a:p>
            <a:pPr marL="809625" lvl="2" indent="-285750">
              <a:lnSpc>
                <a:spcPct val="90000"/>
              </a:lnSpc>
              <a:spcBef>
                <a:spcPts val="1000"/>
              </a:spcBef>
              <a:buFont typeface="Arial" panose="020B0604020202020204" pitchFamily="34" charset="0"/>
              <a:buChar char="•"/>
            </a:pPr>
            <a:r>
              <a:rPr lang="fr-FR" dirty="0">
                <a:latin typeface="Nunito Sans" pitchFamily="2" charset="0"/>
              </a:rPr>
              <a:t>Diversification attendue du profil des apprenants pour la 2nde année (SAVS, SAD, SMR pédiatrique, etc.)</a:t>
            </a:r>
          </a:p>
          <a:p>
            <a:pPr marL="809625" lvl="2" indent="-285750">
              <a:lnSpc>
                <a:spcPct val="90000"/>
              </a:lnSpc>
              <a:spcBef>
                <a:spcPts val="1000"/>
              </a:spcBef>
              <a:buFont typeface="Arial" panose="020B0604020202020204" pitchFamily="34" charset="0"/>
              <a:buChar char="•"/>
            </a:pPr>
            <a:r>
              <a:rPr lang="fr-FR" dirty="0">
                <a:latin typeface="Nunito Sans" pitchFamily="2" charset="0"/>
              </a:rPr>
              <a:t>Intérêt des stages </a:t>
            </a:r>
          </a:p>
          <a:p>
            <a:pPr marL="809625" lvl="2" indent="-285750">
              <a:lnSpc>
                <a:spcPct val="90000"/>
              </a:lnSpc>
              <a:spcBef>
                <a:spcPts val="1000"/>
              </a:spcBef>
              <a:buFont typeface="Arial" panose="020B0604020202020204" pitchFamily="34" charset="0"/>
              <a:buChar char="•"/>
            </a:pPr>
            <a:r>
              <a:rPr lang="fr-FR" dirty="0">
                <a:latin typeface="Nunito Sans" pitchFamily="2" charset="0"/>
              </a:rPr>
              <a:t>Maintenir une formation sur la posture et la prise de recul sur le métier</a:t>
            </a:r>
          </a:p>
          <a:p>
            <a:pPr marL="809625" lvl="2" indent="-285750">
              <a:lnSpc>
                <a:spcPct val="90000"/>
              </a:lnSpc>
              <a:spcBef>
                <a:spcPts val="1000"/>
              </a:spcBef>
              <a:buFont typeface="Arial" panose="020B0604020202020204" pitchFamily="34" charset="0"/>
              <a:buChar char="•"/>
            </a:pPr>
            <a:r>
              <a:rPr lang="fr-FR" dirty="0">
                <a:latin typeface="Nunito Sans" pitchFamily="2" charset="0"/>
              </a:rPr>
              <a:t>Renvoyer aux employeurs le besoin de formation technique et/ou sur des publics spécifiques (gestion de chaque structure de la notion de polyvalence</a:t>
            </a: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p:txBody>
      </p:sp>
      <p:pic>
        <p:nvPicPr>
          <p:cNvPr id="11" name="Image 10" descr="Une image contenant Graphique, Caractère coloré, graphisme, Police&#10;&#10;Le contenu généré par l’IA peut être incorrect.">
            <a:extLst>
              <a:ext uri="{FF2B5EF4-FFF2-40B4-BE49-F238E27FC236}">
                <a16:creationId xmlns:a16="http://schemas.microsoft.com/office/drawing/2014/main" id="{665ECFB5-84F3-00DA-FF99-498F075AF7BF}"/>
              </a:ext>
            </a:extLst>
          </p:cNvPr>
          <p:cNvPicPr>
            <a:picLocks noChangeAspect="1"/>
          </p:cNvPicPr>
          <p:nvPr/>
        </p:nvPicPr>
        <p:blipFill>
          <a:blip r:embed="rId3">
            <a:duotone>
              <a:prstClr val="black"/>
              <a:srgbClr val="2F48AD">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805" y="736035"/>
            <a:ext cx="627085" cy="501668"/>
          </a:xfrm>
          <a:prstGeom prst="rect">
            <a:avLst/>
          </a:prstGeom>
        </p:spPr>
      </p:pic>
      <p:pic>
        <p:nvPicPr>
          <p:cNvPr id="13" name="Image 12" descr="Une image contenant noir, obscurité&#10;&#10;Le contenu généré par l’IA peut être incorrect.">
            <a:extLst>
              <a:ext uri="{FF2B5EF4-FFF2-40B4-BE49-F238E27FC236}">
                <a16:creationId xmlns:a16="http://schemas.microsoft.com/office/drawing/2014/main" id="{D4B87E77-A3AB-7907-5D67-46B7DC436F49}"/>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749" y="3021700"/>
            <a:ext cx="610141" cy="610141"/>
          </a:xfrm>
          <a:prstGeom prst="rect">
            <a:avLst/>
          </a:prstGeom>
        </p:spPr>
      </p:pic>
    </p:spTree>
    <p:extLst>
      <p:ext uri="{BB962C8B-B14F-4D97-AF65-F5344CB8AC3E}">
        <p14:creationId xmlns:p14="http://schemas.microsoft.com/office/powerpoint/2010/main" val="237332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5EC7-49A8-50B6-909C-142EF6D9D48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1EF0DA9-B5AF-168A-DF2C-672AC8C3871D}"/>
              </a:ext>
            </a:extLst>
          </p:cNvPr>
          <p:cNvSpPr>
            <a:spLocks noGrp="1"/>
          </p:cNvSpPr>
          <p:nvPr>
            <p:ph type="title"/>
          </p:nvPr>
        </p:nvSpPr>
        <p:spPr/>
        <p:txBody>
          <a:bodyPr>
            <a:normAutofit/>
          </a:bodyPr>
          <a:lstStyle/>
          <a:p>
            <a:r>
              <a:rPr lang="fr-FR" sz="3600" dirty="0"/>
              <a:t>Des mémoires de recherches</a:t>
            </a:r>
            <a:endParaRPr lang="fr-FR" sz="3600" dirty="0">
              <a:ea typeface="Calibri Light"/>
              <a:cs typeface="Calibri Light"/>
            </a:endParaRPr>
          </a:p>
        </p:txBody>
      </p:sp>
      <p:sp>
        <p:nvSpPr>
          <p:cNvPr id="3" name="Espace réservé du contenu 2">
            <a:extLst>
              <a:ext uri="{FF2B5EF4-FFF2-40B4-BE49-F238E27FC236}">
                <a16:creationId xmlns:a16="http://schemas.microsoft.com/office/drawing/2014/main" id="{FA28F91A-5D12-6FD0-42CA-351FB4B4AE95}"/>
              </a:ext>
            </a:extLst>
          </p:cNvPr>
          <p:cNvSpPr>
            <a:spLocks noGrp="1"/>
          </p:cNvSpPr>
          <p:nvPr>
            <p:ph idx="1"/>
          </p:nvPr>
        </p:nvSpPr>
        <p:spPr>
          <a:xfrm>
            <a:off x="838200" y="1689926"/>
            <a:ext cx="10515600" cy="3902315"/>
          </a:xfrm>
        </p:spPr>
        <p:txBody>
          <a:bodyPr vert="horz" lIns="91440" tIns="45720" rIns="91440" bIns="45720" rtlCol="0" anchor="t">
            <a:normAutofit/>
          </a:bodyPr>
          <a:lstStyle/>
          <a:p>
            <a:r>
              <a:rPr lang="fr-FR" sz="1800" b="1" dirty="0">
                <a:latin typeface="Nunito Sans"/>
              </a:rPr>
              <a:t>Thématiques des mémoires 2024-2025</a:t>
            </a:r>
          </a:p>
          <a:p>
            <a:pPr marL="285750" indent="-285750">
              <a:buChar char="•"/>
            </a:pPr>
            <a:r>
              <a:rPr lang="fr-FR" sz="1800" dirty="0">
                <a:solidFill>
                  <a:srgbClr val="000000"/>
                </a:solidFill>
                <a:latin typeface="Nunito Sans"/>
                <a:ea typeface="Calibri" panose="020F0502020204030204"/>
                <a:cs typeface="Calibri" panose="020F0502020204030204"/>
              </a:rPr>
              <a:t>La place de la coordination de parcours dans l’accompagnement d’un patient atteint de la maladie de korsakoff</a:t>
            </a:r>
            <a:endParaRPr lang="fr-FR" dirty="0">
              <a:solidFill>
                <a:srgbClr val="000000"/>
              </a:solidFill>
              <a:ea typeface="Calibri" panose="020F0502020204030204"/>
              <a:cs typeface="Calibri" panose="020F0502020204030204"/>
            </a:endParaRPr>
          </a:p>
          <a:p>
            <a:pPr marL="285750" indent="-285750">
              <a:buChar char="•"/>
            </a:pPr>
            <a:r>
              <a:rPr lang="fr-FR" sz="1800" dirty="0">
                <a:solidFill>
                  <a:srgbClr val="000000"/>
                </a:solidFill>
                <a:latin typeface="Nunito Sans"/>
                <a:ea typeface="Calibri" panose="020F0502020204030204"/>
                <a:cs typeface="Calibri" panose="020F0502020204030204"/>
              </a:rPr>
              <a:t>La fin de l'accompagnement : une étape clé à penser des la première rencontre</a:t>
            </a:r>
            <a:endParaRPr lang="fr-FR" dirty="0"/>
          </a:p>
          <a:p>
            <a:pPr marL="285750" indent="-285750">
              <a:buChar char="•"/>
            </a:pPr>
            <a:r>
              <a:rPr lang="fr-FR" sz="1800" dirty="0">
                <a:solidFill>
                  <a:srgbClr val="000000"/>
                </a:solidFill>
                <a:latin typeface="Nunito Sans"/>
              </a:rPr>
              <a:t>L’épuisement du conjoint aidant accompagnant une personne âgée atteinte de troubles cognitifs</a:t>
            </a:r>
            <a:endParaRPr lang="fr-FR" sz="1800" dirty="0">
              <a:solidFill>
                <a:srgbClr val="000000"/>
              </a:solidFill>
              <a:latin typeface="Nunito Sans"/>
              <a:ea typeface="Calibri" panose="020F0502020204030204"/>
              <a:cs typeface="Calibri" panose="020F0502020204030204"/>
            </a:endParaRPr>
          </a:p>
          <a:p>
            <a:pPr marL="285750" indent="-285750">
              <a:buChar char="•"/>
            </a:pPr>
            <a:r>
              <a:rPr lang="fr-FR" sz="1800" dirty="0">
                <a:solidFill>
                  <a:srgbClr val="000000"/>
                </a:solidFill>
                <a:latin typeface="Nunito Sans"/>
              </a:rPr>
              <a:t>L’accompagnement du référent dans le respect du principe de subsidiarité</a:t>
            </a:r>
          </a:p>
          <a:p>
            <a:pPr marL="285750" indent="-285750">
              <a:buChar char="•"/>
            </a:pPr>
            <a:endParaRPr lang="fr-FR" sz="1800" dirty="0">
              <a:solidFill>
                <a:srgbClr val="000000"/>
              </a:solidFill>
              <a:latin typeface="Nunito Sans"/>
            </a:endParaRPr>
          </a:p>
          <a:p>
            <a:pPr marL="285750" indent="-285750">
              <a:buChar char="•"/>
            </a:pPr>
            <a:endParaRPr lang="fr-FR" sz="1800" dirty="0">
              <a:solidFill>
                <a:srgbClr val="000000"/>
              </a:solidFill>
              <a:latin typeface="Nunito Sans"/>
            </a:endParaRPr>
          </a:p>
        </p:txBody>
      </p:sp>
      <p:sp>
        <p:nvSpPr>
          <p:cNvPr id="8" name="Espace réservé du texte 3">
            <a:extLst>
              <a:ext uri="{FF2B5EF4-FFF2-40B4-BE49-F238E27FC236}">
                <a16:creationId xmlns:a16="http://schemas.microsoft.com/office/drawing/2014/main" id="{2C5372D7-BAD2-D2A6-E045-BE1C2FFE5724}"/>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492AF8C4-8B76-7AFE-A6E1-AEFCCAFCC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0" y="4742239"/>
            <a:ext cx="1716011" cy="1011346"/>
          </a:xfrm>
          <a:prstGeom prst="rect">
            <a:avLst/>
          </a:prstGeom>
        </p:spPr>
      </p:pic>
    </p:spTree>
    <p:extLst>
      <p:ext uri="{BB962C8B-B14F-4D97-AF65-F5344CB8AC3E}">
        <p14:creationId xmlns:p14="http://schemas.microsoft.com/office/powerpoint/2010/main" val="330022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9DC4-6170-D9DD-ED02-011BA46AA1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7CD6C3-3A93-6067-BA66-C330BC47137C}"/>
              </a:ext>
            </a:extLst>
          </p:cNvPr>
          <p:cNvSpPr>
            <a:spLocks noGrp="1"/>
          </p:cNvSpPr>
          <p:nvPr>
            <p:ph type="title"/>
          </p:nvPr>
        </p:nvSpPr>
        <p:spPr>
          <a:xfrm>
            <a:off x="238125" y="-319346"/>
            <a:ext cx="10515600" cy="1325563"/>
          </a:xfrm>
        </p:spPr>
        <p:txBody>
          <a:bodyPr>
            <a:normAutofit/>
          </a:bodyPr>
          <a:lstStyle/>
          <a:p>
            <a:r>
              <a:rPr lang="fr-FR" sz="3600" dirty="0"/>
              <a:t>FOCUS SUR 2 SUJETS DE MEMOIRE</a:t>
            </a:r>
            <a:endParaRPr lang="fr-FR" sz="3600" dirty="0">
              <a:ea typeface="Calibri Light"/>
              <a:cs typeface="Calibri Light"/>
            </a:endParaRPr>
          </a:p>
        </p:txBody>
      </p:sp>
      <p:sp>
        <p:nvSpPr>
          <p:cNvPr id="3" name="Espace réservé du contenu 2">
            <a:extLst>
              <a:ext uri="{FF2B5EF4-FFF2-40B4-BE49-F238E27FC236}">
                <a16:creationId xmlns:a16="http://schemas.microsoft.com/office/drawing/2014/main" id="{47A979F9-1488-EC4E-5D0B-219BDB24D90B}"/>
              </a:ext>
            </a:extLst>
          </p:cNvPr>
          <p:cNvSpPr>
            <a:spLocks noGrp="1"/>
          </p:cNvSpPr>
          <p:nvPr>
            <p:ph idx="1"/>
          </p:nvPr>
        </p:nvSpPr>
        <p:spPr>
          <a:xfrm>
            <a:off x="-762000" y="639885"/>
            <a:ext cx="12954000" cy="3902315"/>
          </a:xfrm>
        </p:spPr>
        <p:txBody>
          <a:bodyPr vert="horz" lIns="91440" tIns="45720" rIns="91440" bIns="45720" rtlCol="0" anchor="t">
            <a:normAutofit/>
          </a:bodyPr>
          <a:lstStyle/>
          <a:p>
            <a:pPr marL="971550" lvl="1" indent="-285750"/>
            <a:r>
              <a:rPr lang="fr-FR" sz="2000" b="1" dirty="0">
                <a:latin typeface="Nunito Sans"/>
              </a:rPr>
              <a:t>La fin de l’accompagnement : une étape clé à penser dès la première rencontre</a:t>
            </a:r>
          </a:p>
          <a:p>
            <a:pPr marL="1428750" lvl="2" indent="-285750"/>
            <a:r>
              <a:rPr lang="fr-FR" sz="1400" dirty="0">
                <a:latin typeface="Nunito Sans"/>
              </a:rPr>
              <a:t>Réflexions autour :</a:t>
            </a:r>
          </a:p>
          <a:p>
            <a:pPr marL="1885950" lvl="3" indent="-285750"/>
            <a:r>
              <a:rPr lang="fr-FR" sz="1200" dirty="0">
                <a:latin typeface="Nunito Sans"/>
              </a:rPr>
              <a:t>Du cadre de la fin de l’accompagnement</a:t>
            </a:r>
          </a:p>
          <a:p>
            <a:pPr marL="1885950" lvl="3" indent="-285750"/>
            <a:r>
              <a:rPr lang="fr-FR" sz="1200" dirty="0">
                <a:latin typeface="Nunito Sans"/>
              </a:rPr>
              <a:t>Des enjeux pour le référent de parcours complexe</a:t>
            </a:r>
          </a:p>
          <a:p>
            <a:pPr marL="1885950" lvl="3" indent="-285750"/>
            <a:r>
              <a:rPr lang="fr-FR" sz="1200" dirty="0">
                <a:latin typeface="Nunito Sans"/>
              </a:rPr>
              <a:t>Des enjeux pour la personne accompagnée et son entourage</a:t>
            </a:r>
          </a:p>
          <a:p>
            <a:pPr marL="1885950" lvl="3" indent="-285750"/>
            <a:r>
              <a:rPr lang="fr-FR" sz="1200" dirty="0">
                <a:latin typeface="Nunito Sans"/>
              </a:rPr>
              <a:t>Des enjeux pour les professionnels du cercle de soins</a:t>
            </a:r>
          </a:p>
          <a:p>
            <a:pPr marL="1885950" lvl="3" indent="-285750"/>
            <a:r>
              <a:rPr lang="fr-FR" sz="1200" dirty="0">
                <a:latin typeface="Nunito Sans"/>
              </a:rPr>
              <a:t>Des outils pour appuyer chacune des parties prenantes dans la mise en œuvre de la fin de l’accompagnement</a:t>
            </a:r>
          </a:p>
          <a:p>
            <a:pPr marL="1885950" lvl="3" indent="-285750"/>
            <a:endParaRPr lang="fr-FR" sz="1200" dirty="0">
              <a:latin typeface="Nunito Sans"/>
            </a:endParaRPr>
          </a:p>
          <a:p>
            <a:pPr marL="1428750" lvl="2" indent="-285750"/>
            <a:r>
              <a:rPr lang="fr-FR" sz="1400" dirty="0">
                <a:latin typeface="Nunito Sans"/>
              </a:rPr>
              <a:t>3 hypothèses :</a:t>
            </a:r>
          </a:p>
          <a:p>
            <a:pPr marL="1885950" lvl="3" indent="-285750"/>
            <a:r>
              <a:rPr lang="fr-FR" sz="1200" dirty="0">
                <a:latin typeface="Nunito Sans"/>
              </a:rPr>
              <a:t>La clôture de l’accompagnement se prépare dès la première rencontre avec la personne accompagnée, son entourage, et le réseau de partenaires</a:t>
            </a:r>
          </a:p>
          <a:p>
            <a:pPr marL="1885950" lvl="3" indent="-285750"/>
            <a:r>
              <a:rPr lang="fr-FR" sz="1200" dirty="0">
                <a:latin typeface="Nunito Sans"/>
              </a:rPr>
              <a:t>Considérer la personne comme responsable de sa vie et de ses choix limite le développement du sentiment de dépendance à l’égard du coordonnateur de parcours complexe</a:t>
            </a:r>
          </a:p>
          <a:p>
            <a:pPr marL="1885950" lvl="3" indent="-285750"/>
            <a:r>
              <a:rPr lang="fr-FR" sz="1200" dirty="0">
                <a:latin typeface="Nunito Sans"/>
              </a:rPr>
              <a:t>Le travail en partenariat est un facteur favorisant la clôture de l’appui et les ré interpellations</a:t>
            </a:r>
          </a:p>
          <a:p>
            <a:pPr marL="1885950" lvl="3" indent="-285750"/>
            <a:endParaRPr lang="fr-FR" sz="1200" dirty="0">
              <a:solidFill>
                <a:srgbClr val="FF0000"/>
              </a:solidFill>
            </a:endParaRPr>
          </a:p>
        </p:txBody>
      </p:sp>
      <p:sp>
        <p:nvSpPr>
          <p:cNvPr id="8" name="Espace réservé du texte 3">
            <a:extLst>
              <a:ext uri="{FF2B5EF4-FFF2-40B4-BE49-F238E27FC236}">
                <a16:creationId xmlns:a16="http://schemas.microsoft.com/office/drawing/2014/main" id="{B9623E7B-1FA1-287E-C39F-3F5DF9C0B43B}"/>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11922761-9C3E-5E4C-C841-D7EF64127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0" y="4742239"/>
            <a:ext cx="1716011" cy="1011346"/>
          </a:xfrm>
          <a:prstGeom prst="rect">
            <a:avLst/>
          </a:prstGeom>
        </p:spPr>
      </p:pic>
      <p:sp>
        <p:nvSpPr>
          <p:cNvPr id="7" name="ZoneTexte 6">
            <a:extLst>
              <a:ext uri="{FF2B5EF4-FFF2-40B4-BE49-F238E27FC236}">
                <a16:creationId xmlns:a16="http://schemas.microsoft.com/office/drawing/2014/main" id="{02C5D0D6-5A44-BE85-38B3-D1EBEC9D6142}"/>
              </a:ext>
            </a:extLst>
          </p:cNvPr>
          <p:cNvSpPr txBox="1"/>
          <p:nvPr/>
        </p:nvSpPr>
        <p:spPr>
          <a:xfrm>
            <a:off x="112592" y="3825680"/>
            <a:ext cx="11966816"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200" b="0" i="1" u="none" strike="noStrike" baseline="0" dirty="0">
                <a:solidFill>
                  <a:srgbClr val="000000"/>
                </a:solidFill>
                <a:latin typeface="Nunito Sans" pitchFamily="2" charset="0"/>
              </a:rPr>
              <a:t>« Le cursus complet, qu’il s’agisse de la rédaction du mémoire ou des apports théoriques, était extrêmement enrichissan</a:t>
            </a:r>
            <a:r>
              <a:rPr lang="fr-FR" sz="1200" i="1" dirty="0">
                <a:solidFill>
                  <a:srgbClr val="000000"/>
                </a:solidFill>
                <a:latin typeface="Nunito Sans" pitchFamily="2" charset="0"/>
              </a:rPr>
              <a:t>t en termes de méthodologie</a:t>
            </a:r>
            <a:r>
              <a:rPr lang="fr-FR" sz="1200" b="0" i="1" u="none" strike="noStrike" baseline="0" dirty="0">
                <a:solidFill>
                  <a:srgbClr val="000000"/>
                </a:solidFill>
                <a:latin typeface="Nunito Sans" pitchFamily="2" charset="0"/>
              </a:rPr>
              <a:t>. »</a:t>
            </a:r>
            <a:endParaRPr lang="fr-FR" sz="1200" i="1" dirty="0">
              <a:solidFill>
                <a:srgbClr val="000000"/>
              </a:solidFill>
              <a:latin typeface="Nunito Sans" pitchFamily="2" charset="0"/>
            </a:endParaRPr>
          </a:p>
          <a:p>
            <a:endParaRPr lang="fr-FR" sz="1200" b="0" i="1" u="none" strike="noStrike" baseline="0" dirty="0">
              <a:solidFill>
                <a:srgbClr val="000000"/>
              </a:solidFill>
              <a:latin typeface="Nunito Sans" pitchFamily="2" charset="0"/>
            </a:endParaRPr>
          </a:p>
          <a:p>
            <a:r>
              <a:rPr lang="fr-FR" sz="1200" b="0" i="1" u="none" strike="noStrike" baseline="0" dirty="0">
                <a:solidFill>
                  <a:srgbClr val="000000"/>
                </a:solidFill>
                <a:latin typeface="Nunito Sans" pitchFamily="2" charset="0"/>
              </a:rPr>
              <a:t>« En tant que coordinatrice de parcours complexes, l’accompagnement représente une grande partie de mes missions. J’ai apprécié prendre le temps de la rédaction pour me questionner sur mes représentations et prendre du recul sur ma pratique. J’ai senti une réelle progression dans l’évaluation des situations rencontrées, notamment lors des échanges avec mes collègues où j’ai trouvé intéressant de les amener à se questionner sur le sens de leur pratique, de leur décision, de leurs difficultés »</a:t>
            </a:r>
          </a:p>
          <a:p>
            <a:endParaRPr lang="fr-FR" sz="1200" i="1" dirty="0">
              <a:solidFill>
                <a:srgbClr val="000000"/>
              </a:solidFill>
              <a:latin typeface="Nunito Sans" pitchFamily="2" charset="0"/>
            </a:endParaRPr>
          </a:p>
          <a:p>
            <a:r>
              <a:rPr lang="fr-FR" sz="1200" i="1" dirty="0">
                <a:solidFill>
                  <a:srgbClr val="000000"/>
                </a:solidFill>
                <a:latin typeface="Nunito Sans" pitchFamily="2" charset="0"/>
              </a:rPr>
              <a:t>« Cette formation m’a permis de prendre un peu de hauteur sur mon quotidien et sur le rôle du référent de parcours complexe au sein du DAC. J’ai pris le temps de m’interroger sur le fonctionnement du DAC dans son environnement territorial. J’espère que certains outils pourront émerger de cette réflexion »</a:t>
            </a:r>
          </a:p>
          <a:p>
            <a:endParaRPr lang="fr-FR" sz="1200" i="1" dirty="0">
              <a:solidFill>
                <a:srgbClr val="000000"/>
              </a:solidFill>
              <a:latin typeface="Nunito Sans" pitchFamily="2" charset="0"/>
            </a:endParaRPr>
          </a:p>
          <a:p>
            <a:r>
              <a:rPr lang="fr-FR" sz="1200" i="1" dirty="0">
                <a:solidFill>
                  <a:srgbClr val="000000"/>
                </a:solidFill>
                <a:latin typeface="Nunito Sans" pitchFamily="2" charset="0"/>
              </a:rPr>
              <a:t>« J’en retiendrai également qu’en dépit de la diversité des DAC, liée à la spécificité du territoire, les coordinateurs de parcours complexes partagent leur intérêt pour l’approche globale de la personne et leur capacité à inventer de nouvelles choses pour répondre aux besoins de ces dernières. »</a:t>
            </a:r>
          </a:p>
        </p:txBody>
      </p:sp>
    </p:spTree>
    <p:extLst>
      <p:ext uri="{BB962C8B-B14F-4D97-AF65-F5344CB8AC3E}">
        <p14:creationId xmlns:p14="http://schemas.microsoft.com/office/powerpoint/2010/main" val="296424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9DF2-1915-E837-C20A-52E20C09012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06D9E9-4FAF-7338-DC35-9432C24E445F}"/>
              </a:ext>
            </a:extLst>
          </p:cNvPr>
          <p:cNvSpPr>
            <a:spLocks noGrp="1"/>
          </p:cNvSpPr>
          <p:nvPr>
            <p:ph type="title"/>
          </p:nvPr>
        </p:nvSpPr>
        <p:spPr>
          <a:xfrm>
            <a:off x="95250" y="-221148"/>
            <a:ext cx="10515600" cy="1325563"/>
          </a:xfrm>
        </p:spPr>
        <p:txBody>
          <a:bodyPr>
            <a:normAutofit/>
          </a:bodyPr>
          <a:lstStyle/>
          <a:p>
            <a:r>
              <a:rPr lang="fr-FR" sz="3600" dirty="0"/>
              <a:t>FOCUS SUR 2 SUJETS DE MEMOIRE</a:t>
            </a:r>
            <a:endParaRPr lang="fr-FR" sz="3600" dirty="0">
              <a:ea typeface="Calibri Light"/>
              <a:cs typeface="Calibri Light"/>
            </a:endParaRPr>
          </a:p>
        </p:txBody>
      </p:sp>
      <p:sp>
        <p:nvSpPr>
          <p:cNvPr id="3" name="Espace réservé du contenu 2">
            <a:extLst>
              <a:ext uri="{FF2B5EF4-FFF2-40B4-BE49-F238E27FC236}">
                <a16:creationId xmlns:a16="http://schemas.microsoft.com/office/drawing/2014/main" id="{062E54F1-91A6-EFE5-9F80-862C5BFBCC4A}"/>
              </a:ext>
            </a:extLst>
          </p:cNvPr>
          <p:cNvSpPr>
            <a:spLocks noGrp="1"/>
          </p:cNvSpPr>
          <p:nvPr>
            <p:ph idx="1"/>
          </p:nvPr>
        </p:nvSpPr>
        <p:spPr>
          <a:xfrm>
            <a:off x="-495300" y="720725"/>
            <a:ext cx="12687300" cy="3902315"/>
          </a:xfrm>
        </p:spPr>
        <p:txBody>
          <a:bodyPr vert="horz" lIns="91440" tIns="45720" rIns="91440" bIns="45720" rtlCol="0" anchor="t">
            <a:normAutofit/>
          </a:bodyPr>
          <a:lstStyle/>
          <a:p>
            <a:pPr marL="971550" lvl="1" indent="-285750"/>
            <a:r>
              <a:rPr lang="fr-FR" sz="2000" b="1" dirty="0">
                <a:latin typeface="Nunito Sans"/>
              </a:rPr>
              <a:t>L’accompagnement du référent dans le respect du principe de subsidiarité</a:t>
            </a:r>
          </a:p>
          <a:p>
            <a:pPr marL="1428750" lvl="2" indent="-285750"/>
            <a:r>
              <a:rPr lang="fr-FR" sz="1400" dirty="0">
                <a:latin typeface="Nunito Sans"/>
              </a:rPr>
              <a:t>Réflexions autour de :</a:t>
            </a:r>
            <a:endParaRPr lang="fr-FR" dirty="0"/>
          </a:p>
          <a:p>
            <a:pPr marL="1885950" lvl="3" indent="-285750"/>
            <a:r>
              <a:rPr lang="fr-FR" sz="1200" dirty="0">
                <a:latin typeface="Nunito Sans"/>
              </a:rPr>
              <a:t>La posture professionnelle du référent de parcours complexe, </a:t>
            </a:r>
          </a:p>
          <a:p>
            <a:pPr marL="1885950" lvl="3" indent="-285750"/>
            <a:r>
              <a:rPr lang="fr-FR" sz="1200" dirty="0">
                <a:latin typeface="Nunito Sans"/>
              </a:rPr>
              <a:t>- Le principe de subsidiarité, </a:t>
            </a:r>
          </a:p>
          <a:p>
            <a:pPr marL="1885950" lvl="3" indent="-285750"/>
            <a:r>
              <a:rPr lang="fr-FR" sz="1200" dirty="0">
                <a:latin typeface="Nunito Sans"/>
              </a:rPr>
              <a:t>- Le travail en partenariat. </a:t>
            </a:r>
          </a:p>
          <a:p>
            <a:pPr marL="1885950" lvl="3" indent="-285750"/>
            <a:endParaRPr lang="fr-FR" sz="1200" dirty="0">
              <a:latin typeface="Nunito Sans"/>
            </a:endParaRPr>
          </a:p>
          <a:p>
            <a:pPr marL="1428750" lvl="2" indent="-285750"/>
            <a:r>
              <a:rPr lang="fr-FR" sz="1400" dirty="0">
                <a:latin typeface="Nunito Sans"/>
              </a:rPr>
              <a:t>3 hypothèses :</a:t>
            </a:r>
            <a:endParaRPr lang="fr-FR" dirty="0"/>
          </a:p>
          <a:p>
            <a:pPr marL="1885950" lvl="3" indent="-285750"/>
            <a:r>
              <a:rPr lang="fr-FR" sz="1200" dirty="0">
                <a:latin typeface="Nunito Sans"/>
              </a:rPr>
              <a:t>Un accompagnement, voire des formations, sont nécessaires pour travailler la posture professionnelle du référent de parcours complexe. </a:t>
            </a:r>
          </a:p>
          <a:p>
            <a:pPr marL="1885950" lvl="3" indent="-285750"/>
            <a:r>
              <a:rPr lang="fr-FR" sz="1200" dirty="0">
                <a:latin typeface="Nunito Sans"/>
              </a:rPr>
              <a:t>L’application du principe de subsidiarité est fonction du partenariat mis en œuvre</a:t>
            </a:r>
          </a:p>
          <a:p>
            <a:pPr marL="1885950" lvl="3" indent="-285750"/>
            <a:r>
              <a:rPr lang="fr-FR" sz="1200" dirty="0">
                <a:latin typeface="Nunito Sans"/>
              </a:rPr>
              <a:t>Des outils sont nécessaires pour faciliter la participation à l’animation territoriale du référent de parcours. </a:t>
            </a:r>
          </a:p>
          <a:p>
            <a:pPr marL="1885950" lvl="3" indent="-285750"/>
            <a:endParaRPr lang="fr-FR" sz="1200" dirty="0">
              <a:solidFill>
                <a:srgbClr val="FF0000"/>
              </a:solidFill>
            </a:endParaRPr>
          </a:p>
        </p:txBody>
      </p:sp>
      <p:sp>
        <p:nvSpPr>
          <p:cNvPr id="8" name="Espace réservé du texte 3">
            <a:extLst>
              <a:ext uri="{FF2B5EF4-FFF2-40B4-BE49-F238E27FC236}">
                <a16:creationId xmlns:a16="http://schemas.microsoft.com/office/drawing/2014/main" id="{1FE1B5EF-4BD9-5344-660D-10E911C26662}"/>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C796BEF2-AB04-5589-879F-53C49477F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989" y="215052"/>
            <a:ext cx="1716011" cy="1011346"/>
          </a:xfrm>
          <a:prstGeom prst="rect">
            <a:avLst/>
          </a:prstGeom>
        </p:spPr>
      </p:pic>
      <p:sp>
        <p:nvSpPr>
          <p:cNvPr id="6" name="ZoneTexte 5">
            <a:extLst>
              <a:ext uri="{FF2B5EF4-FFF2-40B4-BE49-F238E27FC236}">
                <a16:creationId xmlns:a16="http://schemas.microsoft.com/office/drawing/2014/main" id="{E7DD579F-A0AA-5173-960B-A75B078ADC6D}"/>
              </a:ext>
            </a:extLst>
          </p:cNvPr>
          <p:cNvSpPr txBox="1"/>
          <p:nvPr/>
        </p:nvSpPr>
        <p:spPr>
          <a:xfrm>
            <a:off x="95250" y="3381375"/>
            <a:ext cx="11966816" cy="255389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200" b="0" i="1" u="none" strike="noStrike" baseline="0" dirty="0">
                <a:solidFill>
                  <a:srgbClr val="000000"/>
                </a:solidFill>
                <a:latin typeface="Nunito Sans" pitchFamily="2" charset="0"/>
              </a:rPr>
              <a:t>« À l’origine, mon objectif était surtout de questionner ma posture et de me sentir plus légitime dans mon rôle professionnel.</a:t>
            </a:r>
            <a:endParaRPr lang="fr-FR" sz="1200" i="1" dirty="0">
              <a:solidFill>
                <a:srgbClr val="000000"/>
              </a:solidFill>
              <a:latin typeface="Nunito Sans" pitchFamily="2" charset="0"/>
            </a:endParaRPr>
          </a:p>
          <a:p>
            <a:endParaRPr lang="fr-FR" sz="1200" b="0" i="1" u="none" strike="noStrike" baseline="0" dirty="0">
              <a:solidFill>
                <a:srgbClr val="000000"/>
              </a:solidFill>
              <a:latin typeface="Nunito Sans" pitchFamily="2" charset="0"/>
            </a:endParaRPr>
          </a:p>
          <a:p>
            <a:r>
              <a:rPr lang="fr-FR" sz="1200" b="0" i="1" u="none" strike="noStrike" baseline="0" dirty="0">
                <a:solidFill>
                  <a:srgbClr val="000000"/>
                </a:solidFill>
                <a:latin typeface="Nunito Sans" pitchFamily="2" charset="0"/>
              </a:rPr>
              <a:t>Finalement, cette formation m’a apporté bien plus que je ne l’imaginais, notamment une plus grande confiance en moi. </a:t>
            </a:r>
          </a:p>
          <a:p>
            <a:r>
              <a:rPr lang="fr-FR" sz="1200" b="0" i="1" u="none" strike="noStrike" baseline="0" dirty="0">
                <a:solidFill>
                  <a:srgbClr val="000000"/>
                </a:solidFill>
                <a:latin typeface="Nunito Sans" pitchFamily="2" charset="0"/>
              </a:rPr>
              <a:t>Ce travail de recherche m’a permis de prendre du recul, à la fois sur ma posture professionnelle, sur ma place au sein du DAC, mais aussi sur le rôle que joue le DAC sur son territoire. »</a:t>
            </a:r>
          </a:p>
          <a:p>
            <a:endParaRPr lang="fr-FR" sz="1200" i="1" dirty="0">
              <a:solidFill>
                <a:srgbClr val="000000"/>
              </a:solidFill>
              <a:latin typeface="Nunito Sans" pitchFamily="2" charset="0"/>
            </a:endParaRPr>
          </a:p>
          <a:p>
            <a:r>
              <a:rPr lang="fr-FR" sz="1200" i="1" dirty="0">
                <a:solidFill>
                  <a:srgbClr val="000000"/>
                </a:solidFill>
                <a:latin typeface="Nunito Sans" pitchFamily="2" charset="0"/>
              </a:rPr>
              <a:t>« Cette formation m’a permis de prendre un peu de hauteur sur mon quotidien et sur le rôle du référent de parcours complexe au sein du DAC. J’ai pris le temps de m’interroger sur le fonctionnement du DAC dans son environnement territorial. J’espère que certains outils pourront émerger de cette réflexion »</a:t>
            </a:r>
          </a:p>
          <a:p>
            <a:endParaRPr lang="fr-FR" sz="1200" i="1" dirty="0">
              <a:solidFill>
                <a:srgbClr val="000000"/>
              </a:solidFill>
              <a:latin typeface="Nunito Sans" pitchFamily="2" charset="0"/>
            </a:endParaRPr>
          </a:p>
          <a:p>
            <a:r>
              <a:rPr lang="fr-FR" sz="1200" i="1" dirty="0">
                <a:solidFill>
                  <a:srgbClr val="000000"/>
                </a:solidFill>
                <a:latin typeface="Nunito Sans" pitchFamily="2" charset="0"/>
              </a:rPr>
              <a:t>« Depuis cette formation, je m’interroge sur ma façon de me présenter professionnellement. Cela témoigne d’un changement de posture. Ma réflexion est aujourd’hui plus large et porte sur le sens de mon accompagnement. Même si elle ne débouche pas toujours sur des réponses concrètes, elle m’a donné l’habitude de me poser des questions sur ce que je fais et pourquoi je le fais. »</a:t>
            </a:r>
          </a:p>
        </p:txBody>
      </p:sp>
    </p:spTree>
    <p:extLst>
      <p:ext uri="{BB962C8B-B14F-4D97-AF65-F5344CB8AC3E}">
        <p14:creationId xmlns:p14="http://schemas.microsoft.com/office/powerpoint/2010/main" val="349903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B7D46-07B5-3E09-2566-45837C3D0B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9FDD63-278A-8A8B-6178-70E203DCADF9}"/>
              </a:ext>
            </a:extLst>
          </p:cNvPr>
          <p:cNvSpPr>
            <a:spLocks noGrp="1"/>
          </p:cNvSpPr>
          <p:nvPr>
            <p:ph type="title"/>
          </p:nvPr>
        </p:nvSpPr>
        <p:spPr/>
        <p:txBody>
          <a:bodyPr>
            <a:normAutofit fontScale="90000"/>
          </a:bodyPr>
          <a:lstStyle/>
          <a:p>
            <a:r>
              <a:rPr lang="fr-FR" sz="3600" dirty="0"/>
              <a:t>SUITE DONNEE A LA PARTICIPATION AU DU ET A LA REDACTION DES MEMOIRES A APPUI SANTE NORD FINISTERE</a:t>
            </a:r>
            <a:endParaRPr lang="fr-FR" sz="3600" dirty="0">
              <a:ea typeface="Calibri Light"/>
              <a:cs typeface="Calibri Light"/>
            </a:endParaRPr>
          </a:p>
        </p:txBody>
      </p:sp>
      <p:sp>
        <p:nvSpPr>
          <p:cNvPr id="3" name="Espace réservé du contenu 2">
            <a:extLst>
              <a:ext uri="{FF2B5EF4-FFF2-40B4-BE49-F238E27FC236}">
                <a16:creationId xmlns:a16="http://schemas.microsoft.com/office/drawing/2014/main" id="{E8B675C1-33F7-C842-F982-AEBF15C0D2FF}"/>
              </a:ext>
            </a:extLst>
          </p:cNvPr>
          <p:cNvSpPr>
            <a:spLocks noGrp="1"/>
          </p:cNvSpPr>
          <p:nvPr>
            <p:ph idx="1"/>
          </p:nvPr>
        </p:nvSpPr>
        <p:spPr>
          <a:xfrm>
            <a:off x="-104775" y="1690688"/>
            <a:ext cx="11353800" cy="3902315"/>
          </a:xfrm>
        </p:spPr>
        <p:txBody>
          <a:bodyPr vert="horz" lIns="91440" tIns="45720" rIns="91440" bIns="45720" rtlCol="0" anchor="t">
            <a:normAutofit/>
          </a:bodyPr>
          <a:lstStyle/>
          <a:p>
            <a:pPr marL="971550" lvl="1" indent="-285750"/>
            <a:r>
              <a:rPr lang="fr-FR" sz="2000" b="1" dirty="0">
                <a:latin typeface="Nunito Sans"/>
              </a:rPr>
              <a:t>Echange entre les 2 salariées et l’équipe de direction élargie</a:t>
            </a:r>
          </a:p>
          <a:p>
            <a:pPr marL="1428750" lvl="2" indent="-285750"/>
            <a:r>
              <a:rPr lang="fr-FR" sz="1400" dirty="0">
                <a:latin typeface="Nunito Sans"/>
              </a:rPr>
              <a:t>Sujets de mémoires</a:t>
            </a:r>
          </a:p>
          <a:p>
            <a:pPr marL="1428750" lvl="2" indent="-285750"/>
            <a:r>
              <a:rPr lang="fr-FR" sz="1400" dirty="0">
                <a:latin typeface="Nunito Sans"/>
              </a:rPr>
              <a:t>Partage de pratiques lors des stages</a:t>
            </a:r>
          </a:p>
          <a:p>
            <a:pPr marL="971550" lvl="1" indent="-285750"/>
            <a:endParaRPr lang="fr-FR" sz="2000" b="1" dirty="0">
              <a:latin typeface="Nunito Sans"/>
            </a:endParaRPr>
          </a:p>
          <a:p>
            <a:pPr marL="971550" lvl="1" indent="-285750"/>
            <a:r>
              <a:rPr lang="fr-FR" sz="2000" b="1" dirty="0">
                <a:latin typeface="Nunito Sans"/>
              </a:rPr>
              <a:t>Présentation des mémoires en réunion de service</a:t>
            </a:r>
          </a:p>
          <a:p>
            <a:pPr marL="971550" lvl="1" indent="-285750"/>
            <a:endParaRPr lang="fr-FR" sz="2000" b="1" dirty="0">
              <a:latin typeface="Nunito Sans"/>
            </a:endParaRPr>
          </a:p>
          <a:p>
            <a:pPr marL="971550" lvl="1" indent="-285750"/>
            <a:r>
              <a:rPr lang="fr-FR" sz="2000" b="1" dirty="0">
                <a:latin typeface="Nunito Sans"/>
              </a:rPr>
              <a:t>Partage des mémoires au sein de l’équipe</a:t>
            </a:r>
          </a:p>
          <a:p>
            <a:pPr marL="971550" lvl="1" indent="-285750"/>
            <a:endParaRPr lang="fr-FR" sz="2000" b="1" dirty="0">
              <a:latin typeface="Nunito Sans"/>
            </a:endParaRPr>
          </a:p>
          <a:p>
            <a:pPr marL="971550" lvl="1" indent="-285750"/>
            <a:r>
              <a:rPr lang="fr-FR" sz="2000" b="1" dirty="0">
                <a:latin typeface="Nunito Sans"/>
              </a:rPr>
              <a:t>Appui sur les réflexions pour :</a:t>
            </a:r>
          </a:p>
          <a:p>
            <a:pPr marL="1428750" lvl="2" indent="-285750"/>
            <a:r>
              <a:rPr lang="fr-FR" sz="1600" b="1" dirty="0">
                <a:latin typeface="Nunito Sans"/>
              </a:rPr>
              <a:t>Alimenter démarche de réécriture du projet associatif et des projets de service</a:t>
            </a:r>
          </a:p>
          <a:p>
            <a:pPr marL="1428750" lvl="2" indent="-285750"/>
            <a:r>
              <a:rPr lang="fr-FR" sz="1600" b="1" dirty="0">
                <a:latin typeface="Nunito Sans"/>
              </a:rPr>
              <a:t>Abonder les réflexions en GT DAC dans le cadre de la démarche qualité</a:t>
            </a:r>
          </a:p>
          <a:p>
            <a:pPr marL="1428750" lvl="2" indent="-285750"/>
            <a:r>
              <a:rPr lang="fr-FR" sz="1600" b="1" dirty="0">
                <a:latin typeface="Nunito Sans"/>
              </a:rPr>
              <a:t>Faire évoluer la proposition de supervision</a:t>
            </a:r>
          </a:p>
        </p:txBody>
      </p:sp>
      <p:sp>
        <p:nvSpPr>
          <p:cNvPr id="8" name="Espace réservé du texte 3">
            <a:extLst>
              <a:ext uri="{FF2B5EF4-FFF2-40B4-BE49-F238E27FC236}">
                <a16:creationId xmlns:a16="http://schemas.microsoft.com/office/drawing/2014/main" id="{AB1E1EDD-855A-0219-E572-E40FB698534B}"/>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74C9C123-F31F-3A81-AD82-14C602726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0" y="4742239"/>
            <a:ext cx="1716011" cy="1011346"/>
          </a:xfrm>
          <a:prstGeom prst="rect">
            <a:avLst/>
          </a:prstGeom>
        </p:spPr>
      </p:pic>
    </p:spTree>
    <p:extLst>
      <p:ext uri="{BB962C8B-B14F-4D97-AF65-F5344CB8AC3E}">
        <p14:creationId xmlns:p14="http://schemas.microsoft.com/office/powerpoint/2010/main" val="85019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684CF-3F76-A3B2-E63E-DE958FF4182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38BA4E-95BD-5EEB-37C9-228847B4CF77}"/>
              </a:ext>
            </a:extLst>
          </p:cNvPr>
          <p:cNvSpPr>
            <a:spLocks noGrp="1"/>
          </p:cNvSpPr>
          <p:nvPr>
            <p:ph type="title"/>
          </p:nvPr>
        </p:nvSpPr>
        <p:spPr/>
        <p:txBody>
          <a:bodyPr>
            <a:normAutofit/>
          </a:bodyPr>
          <a:lstStyle/>
          <a:p>
            <a:r>
              <a:rPr lang="fr-FR" sz="3600" dirty="0"/>
              <a:t>Evolutions et perspectives</a:t>
            </a:r>
          </a:p>
        </p:txBody>
      </p:sp>
      <p:sp>
        <p:nvSpPr>
          <p:cNvPr id="8" name="Espace réservé du texte 3">
            <a:extLst>
              <a:ext uri="{FF2B5EF4-FFF2-40B4-BE49-F238E27FC236}">
                <a16:creationId xmlns:a16="http://schemas.microsoft.com/office/drawing/2014/main" id="{EAED81D7-3D15-7C53-2F53-D17217F973C2}"/>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FA86B170-5B43-179B-92A6-30EDC67C0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0" y="4742239"/>
            <a:ext cx="1716011" cy="1011346"/>
          </a:xfrm>
          <a:prstGeom prst="rect">
            <a:avLst/>
          </a:prstGeom>
        </p:spPr>
      </p:pic>
      <p:sp>
        <p:nvSpPr>
          <p:cNvPr id="7" name="ZoneTexte 6">
            <a:extLst>
              <a:ext uri="{FF2B5EF4-FFF2-40B4-BE49-F238E27FC236}">
                <a16:creationId xmlns:a16="http://schemas.microsoft.com/office/drawing/2014/main" id="{D00814D9-E125-2AE9-7C02-F7CB0993562D}"/>
              </a:ext>
            </a:extLst>
          </p:cNvPr>
          <p:cNvSpPr txBox="1"/>
          <p:nvPr/>
        </p:nvSpPr>
        <p:spPr>
          <a:xfrm>
            <a:off x="422172" y="1570286"/>
            <a:ext cx="11658068" cy="1858714"/>
          </a:xfrm>
          <a:prstGeom prst="rect">
            <a:avLst/>
          </a:prstGeom>
          <a:noFill/>
        </p:spPr>
        <p:txBody>
          <a:bodyPr wrap="square">
            <a:spAutoFit/>
          </a:bodyPr>
          <a:lstStyle/>
          <a:p>
            <a:pPr lvl="1">
              <a:lnSpc>
                <a:spcPct val="90000"/>
              </a:lnSpc>
              <a:spcBef>
                <a:spcPts val="1000"/>
              </a:spcBef>
            </a:pPr>
            <a:r>
              <a:rPr lang="fr-FR" b="1" dirty="0">
                <a:latin typeface="Nunito Sans" pitchFamily="2" charset="0"/>
              </a:rPr>
              <a:t>Quid de la reconnaissance du métier de référent parcours complexe ?</a:t>
            </a:r>
          </a:p>
          <a:p>
            <a:pPr marL="1200150" lvl="2" indent="-285750">
              <a:lnSpc>
                <a:spcPct val="90000"/>
              </a:lnSpc>
              <a:spcBef>
                <a:spcPts val="1000"/>
              </a:spcBef>
              <a:buFont typeface="Arial" panose="020B0604020202020204" pitchFamily="34" charset="0"/>
              <a:buChar char="•"/>
            </a:pPr>
            <a:r>
              <a:rPr lang="fr-FR" dirty="0">
                <a:latin typeface="Nunito Sans" pitchFamily="2" charset="0"/>
              </a:rPr>
              <a:t>Inscriptions au RNCP = possibilités de financements supplémentaires OPCO</a:t>
            </a:r>
          </a:p>
          <a:p>
            <a:pPr marL="1200150" lvl="2" indent="-285750">
              <a:lnSpc>
                <a:spcPct val="90000"/>
              </a:lnSpc>
              <a:spcBef>
                <a:spcPts val="1000"/>
              </a:spcBef>
              <a:buFont typeface="Arial" panose="020B0604020202020204" pitchFamily="34" charset="0"/>
              <a:buChar char="•"/>
            </a:pPr>
            <a:r>
              <a:rPr lang="fr-FR" dirty="0">
                <a:latin typeface="Nunito Sans" pitchFamily="2" charset="0"/>
              </a:rPr>
              <a:t>Métier = reconnaissance statutaire / salariale ? </a:t>
            </a: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p:txBody>
      </p:sp>
      <p:sp>
        <p:nvSpPr>
          <p:cNvPr id="9" name="ZoneTexte 8">
            <a:extLst>
              <a:ext uri="{FF2B5EF4-FFF2-40B4-BE49-F238E27FC236}">
                <a16:creationId xmlns:a16="http://schemas.microsoft.com/office/drawing/2014/main" id="{FB934086-3502-3E6E-F345-A1CF2D3BCB97}"/>
              </a:ext>
            </a:extLst>
          </p:cNvPr>
          <p:cNvSpPr txBox="1"/>
          <p:nvPr/>
        </p:nvSpPr>
        <p:spPr>
          <a:xfrm>
            <a:off x="422172" y="2895849"/>
            <a:ext cx="11658068" cy="2236253"/>
          </a:xfrm>
          <a:prstGeom prst="rect">
            <a:avLst/>
          </a:prstGeom>
          <a:noFill/>
        </p:spPr>
        <p:txBody>
          <a:bodyPr wrap="square">
            <a:spAutoFit/>
          </a:bodyPr>
          <a:lstStyle/>
          <a:p>
            <a:pPr lvl="1">
              <a:lnSpc>
                <a:spcPct val="90000"/>
              </a:lnSpc>
              <a:spcBef>
                <a:spcPts val="1000"/>
              </a:spcBef>
            </a:pPr>
            <a:r>
              <a:rPr lang="fr-FR" b="1" dirty="0">
                <a:latin typeface="Nunito Sans" pitchFamily="2" charset="0"/>
              </a:rPr>
              <a:t>Evolution de la formation en parallèle des travaux </a:t>
            </a:r>
          </a:p>
          <a:p>
            <a:pPr marL="1200150" lvl="2" indent="-285750">
              <a:lnSpc>
                <a:spcPct val="90000"/>
              </a:lnSpc>
              <a:spcBef>
                <a:spcPts val="1000"/>
              </a:spcBef>
              <a:buFont typeface="Arial" panose="020B0604020202020204" pitchFamily="34" charset="0"/>
              <a:buChar char="•"/>
            </a:pPr>
            <a:r>
              <a:rPr lang="fr-FR" dirty="0">
                <a:latin typeface="Nunito Sans" pitchFamily="2" charset="0"/>
              </a:rPr>
              <a:t>Qualité sur le référentiel des DAC</a:t>
            </a:r>
          </a:p>
          <a:p>
            <a:pPr marL="1200150" lvl="2" indent="-285750">
              <a:lnSpc>
                <a:spcPct val="90000"/>
              </a:lnSpc>
              <a:spcBef>
                <a:spcPts val="1000"/>
              </a:spcBef>
              <a:buFont typeface="Arial" panose="020B0604020202020204" pitchFamily="34" charset="0"/>
              <a:buChar char="•"/>
            </a:pPr>
            <a:r>
              <a:rPr lang="fr-FR" dirty="0">
                <a:latin typeface="Nunito Sans" pitchFamily="2" charset="0"/>
              </a:rPr>
              <a:t>Articulation DAC – autres dispositifs</a:t>
            </a:r>
          </a:p>
          <a:p>
            <a:pPr marL="1200150" lvl="2" indent="-285750">
              <a:lnSpc>
                <a:spcPct val="90000"/>
              </a:lnSpc>
              <a:spcBef>
                <a:spcPts val="1000"/>
              </a:spcBef>
              <a:buFont typeface="Arial" panose="020B0604020202020204" pitchFamily="34" charset="0"/>
              <a:buChar char="•"/>
            </a:pPr>
            <a:r>
              <a:rPr lang="fr-FR" dirty="0">
                <a:latin typeface="Nunito Sans" pitchFamily="2" charset="0"/>
              </a:rPr>
              <a:t>Thématiques de recherche sur les mémoires</a:t>
            </a: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p:txBody>
      </p:sp>
      <p:sp>
        <p:nvSpPr>
          <p:cNvPr id="10" name="ZoneTexte 9">
            <a:extLst>
              <a:ext uri="{FF2B5EF4-FFF2-40B4-BE49-F238E27FC236}">
                <a16:creationId xmlns:a16="http://schemas.microsoft.com/office/drawing/2014/main" id="{317D236D-82F8-4D7A-FE6B-BC274F2DD25A}"/>
              </a:ext>
            </a:extLst>
          </p:cNvPr>
          <p:cNvSpPr txBox="1"/>
          <p:nvPr/>
        </p:nvSpPr>
        <p:spPr>
          <a:xfrm>
            <a:off x="422172" y="4621747"/>
            <a:ext cx="11658068" cy="1481175"/>
          </a:xfrm>
          <a:prstGeom prst="rect">
            <a:avLst/>
          </a:prstGeom>
          <a:noFill/>
        </p:spPr>
        <p:txBody>
          <a:bodyPr wrap="square">
            <a:spAutoFit/>
          </a:bodyPr>
          <a:lstStyle/>
          <a:p>
            <a:pPr lvl="1">
              <a:lnSpc>
                <a:spcPct val="90000"/>
              </a:lnSpc>
              <a:spcBef>
                <a:spcPts val="1000"/>
              </a:spcBef>
            </a:pPr>
            <a:r>
              <a:rPr lang="fr-FR" b="1" dirty="0">
                <a:latin typeface="Nunito Sans" pitchFamily="2" charset="0"/>
              </a:rPr>
              <a:t>Intérêt d’un DU avec mémoire</a:t>
            </a:r>
          </a:p>
          <a:p>
            <a:pPr marL="1200150" lvl="2" indent="-285750">
              <a:lnSpc>
                <a:spcPct val="90000"/>
              </a:lnSpc>
              <a:spcBef>
                <a:spcPts val="1000"/>
              </a:spcBef>
              <a:buFont typeface="Arial" panose="020B0604020202020204" pitchFamily="34" charset="0"/>
              <a:buChar char="•"/>
            </a:pPr>
            <a:r>
              <a:rPr lang="fr-FR" dirty="0">
                <a:latin typeface="Nunito Sans" pitchFamily="2" charset="0"/>
              </a:rPr>
              <a:t>Produire des travaux de recherche sur le métier</a:t>
            </a: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a:p>
            <a:pPr marL="1200150" lvl="2" indent="-285750">
              <a:lnSpc>
                <a:spcPct val="90000"/>
              </a:lnSpc>
              <a:spcBef>
                <a:spcPts val="1000"/>
              </a:spcBef>
              <a:buFont typeface="Arial" panose="020B0604020202020204" pitchFamily="34" charset="0"/>
              <a:buChar char="•"/>
            </a:pPr>
            <a:endParaRPr lang="fr-FR" dirty="0">
              <a:latin typeface="Nunito Sans" pitchFamily="2" charset="0"/>
            </a:endParaRPr>
          </a:p>
        </p:txBody>
      </p:sp>
    </p:spTree>
    <p:extLst>
      <p:ext uri="{BB962C8B-B14F-4D97-AF65-F5344CB8AC3E}">
        <p14:creationId xmlns:p14="http://schemas.microsoft.com/office/powerpoint/2010/main" val="337971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CE4E-AA10-B2AC-7F1F-341D4435AF0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D12052-48D2-E5EA-4D53-E870DC912850}"/>
              </a:ext>
            </a:extLst>
          </p:cNvPr>
          <p:cNvSpPr>
            <a:spLocks noGrp="1"/>
          </p:cNvSpPr>
          <p:nvPr>
            <p:ph type="title"/>
          </p:nvPr>
        </p:nvSpPr>
        <p:spPr/>
        <p:txBody>
          <a:bodyPr>
            <a:normAutofit/>
          </a:bodyPr>
          <a:lstStyle/>
          <a:p>
            <a:r>
              <a:rPr lang="fr-FR" sz="3600" dirty="0"/>
              <a:t>Pour aller plus loin</a:t>
            </a:r>
          </a:p>
        </p:txBody>
      </p:sp>
      <p:sp>
        <p:nvSpPr>
          <p:cNvPr id="3" name="Espace réservé du contenu 2">
            <a:extLst>
              <a:ext uri="{FF2B5EF4-FFF2-40B4-BE49-F238E27FC236}">
                <a16:creationId xmlns:a16="http://schemas.microsoft.com/office/drawing/2014/main" id="{DE8CB7EB-87AE-1BAB-913F-9039DE0DAEDC}"/>
              </a:ext>
            </a:extLst>
          </p:cNvPr>
          <p:cNvSpPr>
            <a:spLocks noGrp="1"/>
          </p:cNvSpPr>
          <p:nvPr>
            <p:ph idx="1"/>
          </p:nvPr>
        </p:nvSpPr>
        <p:spPr>
          <a:xfrm>
            <a:off x="838200" y="1690688"/>
            <a:ext cx="10515600" cy="2604135"/>
          </a:xfrm>
        </p:spPr>
        <p:txBody>
          <a:bodyPr>
            <a:normAutofit/>
          </a:bodyPr>
          <a:lstStyle/>
          <a:p>
            <a:endParaRPr lang="fr-FR" sz="2000" dirty="0"/>
          </a:p>
          <a:p>
            <a:r>
              <a:rPr lang="fr-FR" sz="2000" dirty="0"/>
              <a:t>Sabine CAGNON – Appui Santé Nord Finistère : sabine.cagnon@appuisante.fr</a:t>
            </a:r>
          </a:p>
          <a:p>
            <a:endParaRPr lang="fr-FR" sz="2000" dirty="0"/>
          </a:p>
          <a:p>
            <a:r>
              <a:rPr lang="fr-FR" sz="2000" dirty="0"/>
              <a:t>Mathieu CAILLEAU – FACS Bretagne : mathieu.cailleau@facs-bretagne.fr</a:t>
            </a:r>
          </a:p>
          <a:p>
            <a:endParaRPr lang="fr-FR" sz="2000" dirty="0"/>
          </a:p>
        </p:txBody>
      </p:sp>
      <p:sp>
        <p:nvSpPr>
          <p:cNvPr id="8" name="Espace réservé du texte 3">
            <a:extLst>
              <a:ext uri="{FF2B5EF4-FFF2-40B4-BE49-F238E27FC236}">
                <a16:creationId xmlns:a16="http://schemas.microsoft.com/office/drawing/2014/main" id="{680A2281-B55C-DD37-90BE-16FBA6362B41}"/>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1696BCEF-92C7-538E-C8B9-2D8EB0332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640" y="3972504"/>
            <a:ext cx="2567964" cy="1513452"/>
          </a:xfrm>
          <a:prstGeom prst="rect">
            <a:avLst/>
          </a:prstGeom>
        </p:spPr>
      </p:pic>
    </p:spTree>
    <p:extLst>
      <p:ext uri="{BB962C8B-B14F-4D97-AF65-F5344CB8AC3E}">
        <p14:creationId xmlns:p14="http://schemas.microsoft.com/office/powerpoint/2010/main" val="299000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76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C055F-7E19-3D29-A5B0-9E5CD7D238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1793DB-7BD1-CBB4-6893-D166446695F2}"/>
              </a:ext>
            </a:extLst>
          </p:cNvPr>
          <p:cNvSpPr>
            <a:spLocks noGrp="1"/>
          </p:cNvSpPr>
          <p:nvPr>
            <p:ph type="title"/>
          </p:nvPr>
        </p:nvSpPr>
        <p:spPr/>
        <p:txBody>
          <a:bodyPr>
            <a:normAutofit/>
          </a:bodyPr>
          <a:lstStyle/>
          <a:p>
            <a:r>
              <a:rPr lang="fr-FR" sz="3600" dirty="0"/>
              <a:t>Présentation</a:t>
            </a:r>
          </a:p>
        </p:txBody>
      </p:sp>
      <p:sp>
        <p:nvSpPr>
          <p:cNvPr id="3" name="Espace réservé du contenu 2">
            <a:extLst>
              <a:ext uri="{FF2B5EF4-FFF2-40B4-BE49-F238E27FC236}">
                <a16:creationId xmlns:a16="http://schemas.microsoft.com/office/drawing/2014/main" id="{707DE05C-7E2A-93F7-7EAA-FCA431B713A3}"/>
              </a:ext>
            </a:extLst>
          </p:cNvPr>
          <p:cNvSpPr>
            <a:spLocks noGrp="1"/>
          </p:cNvSpPr>
          <p:nvPr>
            <p:ph idx="1"/>
          </p:nvPr>
        </p:nvSpPr>
        <p:spPr/>
        <p:txBody>
          <a:bodyPr/>
          <a:lstStyle/>
          <a:p>
            <a:pPr marL="285750" indent="-285750">
              <a:buFont typeface="Arial" panose="020B0604020202020204" pitchFamily="34" charset="0"/>
              <a:buChar char="•"/>
            </a:pPr>
            <a:r>
              <a:rPr lang="fr-FR" sz="1800" dirty="0"/>
              <a:t>Les intervenants de l’atelier</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Tour de table </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Vos pratiques en termes de formation ? Vos questionnements ? Vos attentes ? </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Objectifs de la session</a:t>
            </a:r>
          </a:p>
          <a:p>
            <a:endParaRPr lang="fr-FR" dirty="0"/>
          </a:p>
        </p:txBody>
      </p:sp>
      <p:sp>
        <p:nvSpPr>
          <p:cNvPr id="8" name="Espace réservé du texte 3">
            <a:extLst>
              <a:ext uri="{FF2B5EF4-FFF2-40B4-BE49-F238E27FC236}">
                <a16:creationId xmlns:a16="http://schemas.microsoft.com/office/drawing/2014/main" id="{99850E0F-5D58-DA87-7F77-8013904164E6}"/>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9" name="Image 8" descr="Une image contenant texte, Police, logo, Graphique&#10;&#10;Le contenu généré par l’IA peut être incorrect.">
            <a:extLst>
              <a:ext uri="{FF2B5EF4-FFF2-40B4-BE49-F238E27FC236}">
                <a16:creationId xmlns:a16="http://schemas.microsoft.com/office/drawing/2014/main" id="{B66D1C7C-283B-A35B-3925-D1B117972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0" y="4742239"/>
            <a:ext cx="1716011" cy="1011346"/>
          </a:xfrm>
          <a:prstGeom prst="rect">
            <a:avLst/>
          </a:prstGeom>
        </p:spPr>
      </p:pic>
    </p:spTree>
    <p:extLst>
      <p:ext uri="{BB962C8B-B14F-4D97-AF65-F5344CB8AC3E}">
        <p14:creationId xmlns:p14="http://schemas.microsoft.com/office/powerpoint/2010/main" val="43516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A5A12B-0EE3-F7BD-F074-F48CD24FEA3B}"/>
              </a:ext>
            </a:extLst>
          </p:cNvPr>
          <p:cNvSpPr>
            <a:spLocks noGrp="1"/>
          </p:cNvSpPr>
          <p:nvPr>
            <p:ph type="title"/>
          </p:nvPr>
        </p:nvSpPr>
        <p:spPr/>
        <p:txBody>
          <a:bodyPr>
            <a:normAutofit/>
          </a:bodyPr>
          <a:lstStyle/>
          <a:p>
            <a:r>
              <a:rPr lang="fr-FR" sz="3600" dirty="0"/>
              <a:t>Contexte de création de la formation</a:t>
            </a:r>
          </a:p>
        </p:txBody>
      </p:sp>
      <p:sp>
        <p:nvSpPr>
          <p:cNvPr id="3" name="Espace réservé du contenu 2">
            <a:extLst>
              <a:ext uri="{FF2B5EF4-FFF2-40B4-BE49-F238E27FC236}">
                <a16:creationId xmlns:a16="http://schemas.microsoft.com/office/drawing/2014/main" id="{BF52609B-2ABE-3474-28CC-DBAC735C4071}"/>
              </a:ext>
            </a:extLst>
          </p:cNvPr>
          <p:cNvSpPr>
            <a:spLocks noGrp="1"/>
          </p:cNvSpPr>
          <p:nvPr>
            <p:ph idx="1"/>
          </p:nvPr>
        </p:nvSpPr>
        <p:spPr>
          <a:xfrm>
            <a:off x="838200" y="1584961"/>
            <a:ext cx="10515600" cy="4285220"/>
          </a:xfrm>
        </p:spPr>
        <p:txBody>
          <a:bodyPr/>
          <a:lstStyle/>
          <a:p>
            <a:pPr marL="285750" indent="-285750">
              <a:buFont typeface="Arial" panose="020B0604020202020204" pitchFamily="34" charset="0"/>
              <a:buChar char="•"/>
            </a:pPr>
            <a:r>
              <a:rPr lang="fr-FR" sz="1800" dirty="0"/>
              <a:t>Remontée de besoins par les adhérents de la FACS Bretagne : </a:t>
            </a:r>
          </a:p>
          <a:p>
            <a:pPr marL="971550" lvl="1" indent="-285750"/>
            <a:r>
              <a:rPr lang="fr-FR" sz="1400" dirty="0">
                <a:latin typeface="Nunito Sans" pitchFamily="2" charset="0"/>
              </a:rPr>
              <a:t>Manque de formation diplômante en Bretagne pour les professionnels coordinateurs de parcours</a:t>
            </a:r>
          </a:p>
          <a:p>
            <a:pPr marL="971550" lvl="1" indent="-285750"/>
            <a:r>
              <a:rPr lang="fr-FR" sz="1400" dirty="0">
                <a:latin typeface="Nunito Sans" pitchFamily="2" charset="0"/>
              </a:rPr>
              <a:t>Besoin d’une formation pour les salariés au poste de coordinateur de parcours complexes dans les DAC</a:t>
            </a:r>
          </a:p>
          <a:p>
            <a:pPr marL="1524000" lvl="1" indent="-285750"/>
            <a:r>
              <a:rPr lang="fr-FR" sz="1400" dirty="0">
                <a:latin typeface="Nunito Sans" pitchFamily="2" charset="0"/>
              </a:rPr>
              <a:t>Apporter des éléments théoriques communs aux coordinateurs de parcours  : construire une posture</a:t>
            </a:r>
          </a:p>
          <a:p>
            <a:pPr marL="1524000" lvl="1" indent="-285750"/>
            <a:r>
              <a:rPr lang="fr-FR" sz="1400" dirty="0">
                <a:latin typeface="Nunito Sans" pitchFamily="2" charset="0"/>
              </a:rPr>
              <a:t>Soutenir et étayer les pratiques professionnelles au sein des DAC</a:t>
            </a:r>
          </a:p>
          <a:p>
            <a:pPr marL="1524000" lvl="1" indent="-285750"/>
            <a:r>
              <a:rPr lang="fr-FR" sz="1400" dirty="0">
                <a:latin typeface="Nunito Sans" pitchFamily="2" charset="0"/>
              </a:rPr>
              <a:t>Travailler la création d’une identité commune et d’un esprit de corps des professionnels des coordinateurs de parcours</a:t>
            </a:r>
          </a:p>
          <a:p>
            <a:pPr marL="1238250" lvl="1" indent="0">
              <a:buNone/>
            </a:pPr>
            <a:endParaRPr lang="fr-FR" sz="1400" dirty="0">
              <a:latin typeface="Nunito Sans" pitchFamily="2" charset="0"/>
            </a:endParaRPr>
          </a:p>
          <a:p>
            <a:pPr marL="285750" lvl="0" indent="-285750">
              <a:buFont typeface="Arial" panose="020B0604020202020204" pitchFamily="34" charset="0"/>
              <a:buChar char="•"/>
            </a:pPr>
            <a:r>
              <a:rPr lang="fr-FR" sz="1800" dirty="0"/>
              <a:t>Souhait de la FACS Bretagne d’être pro-active dans un projet de formation</a:t>
            </a:r>
          </a:p>
          <a:p>
            <a:pPr marL="285750" lvl="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Souhait de la FACS Bretagne d’être pro-active dans les réflexions sur le métier de référent parcours complexe</a:t>
            </a:r>
          </a:p>
          <a:p>
            <a:endParaRPr lang="fr-FR" dirty="0"/>
          </a:p>
        </p:txBody>
      </p:sp>
      <p:sp>
        <p:nvSpPr>
          <p:cNvPr id="8" name="Espace réservé du texte 3">
            <a:extLst>
              <a:ext uri="{FF2B5EF4-FFF2-40B4-BE49-F238E27FC236}">
                <a16:creationId xmlns:a16="http://schemas.microsoft.com/office/drawing/2014/main" id="{9DB98F10-D3EF-9771-95A0-FE3ADE561961}"/>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9" name="Image 8" descr="Une image contenant texte, Police, logo, Graphique&#10;&#10;Le contenu généré par l’IA peut être incorrect.">
            <a:extLst>
              <a:ext uri="{FF2B5EF4-FFF2-40B4-BE49-F238E27FC236}">
                <a16:creationId xmlns:a16="http://schemas.microsoft.com/office/drawing/2014/main" id="{840EC878-CEEC-CF4A-66A9-F1534ABB3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0" y="4742239"/>
            <a:ext cx="1716011" cy="1011346"/>
          </a:xfrm>
          <a:prstGeom prst="rect">
            <a:avLst/>
          </a:prstGeom>
        </p:spPr>
      </p:pic>
    </p:spTree>
    <p:extLst>
      <p:ext uri="{BB962C8B-B14F-4D97-AF65-F5344CB8AC3E}">
        <p14:creationId xmlns:p14="http://schemas.microsoft.com/office/powerpoint/2010/main" val="390662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98F8-7A5E-2A32-AD2B-8ECED2CDF56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90E38E-7671-C335-B5EB-3EE7AB2A47B1}"/>
              </a:ext>
            </a:extLst>
          </p:cNvPr>
          <p:cNvSpPr>
            <a:spLocks noGrp="1"/>
          </p:cNvSpPr>
          <p:nvPr>
            <p:ph type="title"/>
          </p:nvPr>
        </p:nvSpPr>
        <p:spPr>
          <a:xfrm>
            <a:off x="701342" y="-168006"/>
            <a:ext cx="10515600" cy="1325563"/>
          </a:xfrm>
        </p:spPr>
        <p:txBody>
          <a:bodyPr>
            <a:normAutofit/>
          </a:bodyPr>
          <a:lstStyle/>
          <a:p>
            <a:r>
              <a:rPr lang="fr-FR" sz="3600" dirty="0"/>
              <a:t>Genèse et partenariat universitaire</a:t>
            </a:r>
          </a:p>
        </p:txBody>
      </p:sp>
      <p:sp>
        <p:nvSpPr>
          <p:cNvPr id="3" name="Espace réservé du contenu 2">
            <a:extLst>
              <a:ext uri="{FF2B5EF4-FFF2-40B4-BE49-F238E27FC236}">
                <a16:creationId xmlns:a16="http://schemas.microsoft.com/office/drawing/2014/main" id="{3E900579-F82D-2DB5-193E-47EB7CD33B65}"/>
              </a:ext>
            </a:extLst>
          </p:cNvPr>
          <p:cNvSpPr>
            <a:spLocks noGrp="1"/>
          </p:cNvSpPr>
          <p:nvPr>
            <p:ph idx="1"/>
          </p:nvPr>
        </p:nvSpPr>
        <p:spPr>
          <a:xfrm>
            <a:off x="695960" y="1061282"/>
            <a:ext cx="6029960" cy="4384478"/>
          </a:xfrm>
        </p:spPr>
        <p:txBody>
          <a:bodyPr vert="horz" lIns="91440" tIns="45720" rIns="91440" bIns="45720" rtlCol="0" anchor="t">
            <a:normAutofit/>
          </a:bodyPr>
          <a:lstStyle/>
          <a:p>
            <a:r>
              <a:rPr lang="fr-FR" sz="1600" b="1" dirty="0"/>
              <a:t>Initiateur du projet </a:t>
            </a:r>
            <a:endParaRPr lang="fr-FR" sz="1600" dirty="0"/>
          </a:p>
          <a:p>
            <a:pPr marL="285750" lvl="0" indent="-285750">
              <a:buFont typeface="Arial" panose="020B0604020202020204" pitchFamily="34" charset="0"/>
              <a:buChar char="•"/>
            </a:pPr>
            <a:r>
              <a:rPr lang="fr-FR" sz="1600" dirty="0"/>
              <a:t>Fédération des Acteurs de la Coordination en Santé de Bretagne (FACS Bretagne)</a:t>
            </a:r>
          </a:p>
          <a:p>
            <a:pPr lvl="0"/>
            <a:endParaRPr lang="fr-FR" sz="1600" dirty="0"/>
          </a:p>
          <a:p>
            <a:r>
              <a:rPr lang="fr-FR" sz="1600" b="1" dirty="0"/>
              <a:t>En partenariat avec </a:t>
            </a:r>
            <a:endParaRPr lang="fr-FR" sz="1600" dirty="0"/>
          </a:p>
          <a:p>
            <a:pPr marL="285750" lvl="0" indent="-285750">
              <a:buFont typeface="Arial" panose="020B0604020202020204" pitchFamily="34" charset="0"/>
              <a:buChar char="•"/>
            </a:pPr>
            <a:r>
              <a:rPr lang="fr-FR" sz="1600" dirty="0"/>
              <a:t>Université Bretagne Occidentale (après nommée UBO) </a:t>
            </a:r>
          </a:p>
          <a:p>
            <a:pPr marL="285750" lvl="0" indent="-285750">
              <a:buFont typeface="Arial" panose="020B0604020202020204" pitchFamily="34" charset="0"/>
              <a:buChar char="•"/>
            </a:pPr>
            <a:r>
              <a:rPr lang="fr-FR" sz="1600" dirty="0"/>
              <a:t>Institut de Formation au Travail Éducatif et Social (après nommé ITES)</a:t>
            </a:r>
          </a:p>
          <a:p>
            <a:pPr marL="285750" lvl="0" indent="-285750">
              <a:buFont typeface="Arial" panose="020B0604020202020204" pitchFamily="34" charset="0"/>
              <a:buChar char="•"/>
            </a:pPr>
            <a:endParaRPr lang="fr-FR" sz="1600" dirty="0"/>
          </a:p>
          <a:p>
            <a:pPr lvl="0"/>
            <a:r>
              <a:rPr lang="fr-FR" sz="1600" b="1" dirty="0"/>
              <a:t>Durée de la gestion de projet </a:t>
            </a:r>
          </a:p>
          <a:p>
            <a:pPr marL="285750" indent="-285750">
              <a:buFont typeface="Arial" panose="020B0604020202020204" pitchFamily="34" charset="0"/>
              <a:buChar char="•"/>
            </a:pPr>
            <a:r>
              <a:rPr lang="fr-FR" sz="1600" dirty="0">
                <a:latin typeface="Nunito Sans"/>
              </a:rPr>
              <a:t>Premiers échanges en</a:t>
            </a:r>
            <a:r>
              <a:rPr lang="fr-FR" sz="1600" dirty="0">
                <a:solidFill>
                  <a:srgbClr val="000000"/>
                </a:solidFill>
                <a:latin typeface="Nunito Sans"/>
              </a:rPr>
              <a:t> Janvier 2024</a:t>
            </a:r>
            <a:endParaRPr lang="fr-FR" sz="1600" dirty="0">
              <a:solidFill>
                <a:srgbClr val="FF0000"/>
              </a:solidFill>
            </a:endParaRPr>
          </a:p>
          <a:p>
            <a:pPr marL="285750" indent="-285750">
              <a:buFont typeface="Arial" panose="020B0604020202020204" pitchFamily="34" charset="0"/>
              <a:buChar char="•"/>
            </a:pPr>
            <a:r>
              <a:rPr lang="fr-FR" sz="1600" dirty="0"/>
              <a:t>Pour un lancement de la formation à la rentrée de septembre 2025</a:t>
            </a:r>
          </a:p>
          <a:p>
            <a:pPr lvl="0"/>
            <a:endParaRPr lang="fr-FR" sz="1600" dirty="0"/>
          </a:p>
          <a:p>
            <a:pPr marL="285750" indent="-285750">
              <a:buFont typeface="Arial" panose="020B0604020202020204" pitchFamily="34" charset="0"/>
              <a:buChar char="•"/>
            </a:pPr>
            <a:endParaRPr lang="fr-FR" sz="1600" dirty="0"/>
          </a:p>
          <a:p>
            <a:endParaRPr lang="fr-FR" sz="1600" dirty="0"/>
          </a:p>
          <a:p>
            <a:endParaRPr lang="fr-FR" sz="1600" dirty="0"/>
          </a:p>
          <a:p>
            <a:pPr lvl="0"/>
            <a:endParaRPr lang="fr-FR" sz="1600" dirty="0"/>
          </a:p>
        </p:txBody>
      </p:sp>
      <p:sp>
        <p:nvSpPr>
          <p:cNvPr id="8" name="Espace réservé du texte 3">
            <a:extLst>
              <a:ext uri="{FF2B5EF4-FFF2-40B4-BE49-F238E27FC236}">
                <a16:creationId xmlns:a16="http://schemas.microsoft.com/office/drawing/2014/main" id="{C02BC1E0-46F9-3CD0-B6B8-531617B99DD6}"/>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9" name="Image 8" descr="Une image contenant texte, Police, logo, Graphique&#10;&#10;Le contenu généré par l’IA peut être incorrect.">
            <a:extLst>
              <a:ext uri="{FF2B5EF4-FFF2-40B4-BE49-F238E27FC236}">
                <a16:creationId xmlns:a16="http://schemas.microsoft.com/office/drawing/2014/main" id="{F2ECA5CA-EF83-A2AC-F4E4-4CD54FBE9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0" y="4742239"/>
            <a:ext cx="1716011" cy="1011346"/>
          </a:xfrm>
          <a:prstGeom prst="rect">
            <a:avLst/>
          </a:prstGeom>
        </p:spPr>
      </p:pic>
      <p:sp>
        <p:nvSpPr>
          <p:cNvPr id="5" name="ZoneTexte 4">
            <a:extLst>
              <a:ext uri="{FF2B5EF4-FFF2-40B4-BE49-F238E27FC236}">
                <a16:creationId xmlns:a16="http://schemas.microsoft.com/office/drawing/2014/main" id="{577DAB14-BCCD-E9B8-04C8-6474557AB792}"/>
              </a:ext>
            </a:extLst>
          </p:cNvPr>
          <p:cNvSpPr txBox="1"/>
          <p:nvPr/>
        </p:nvSpPr>
        <p:spPr>
          <a:xfrm>
            <a:off x="6725920" y="1061282"/>
            <a:ext cx="4926571" cy="3108543"/>
          </a:xfrm>
          <a:prstGeom prst="rect">
            <a:avLst/>
          </a:prstGeom>
          <a:noFill/>
        </p:spPr>
        <p:txBody>
          <a:bodyPr wrap="square" lIns="91440" tIns="45720" rIns="91440" bIns="45720" anchor="t">
            <a:spAutoFit/>
          </a:bodyPr>
          <a:lstStyle/>
          <a:p>
            <a:pPr lvl="0">
              <a:lnSpc>
                <a:spcPct val="90000"/>
              </a:lnSpc>
              <a:spcBef>
                <a:spcPts val="1000"/>
              </a:spcBef>
            </a:pPr>
            <a:r>
              <a:rPr lang="fr-FR" sz="1600" b="1" dirty="0">
                <a:latin typeface="Nunito Sans" pitchFamily="2" charset="0"/>
              </a:rPr>
              <a:t>Intérêt du Partenariat UBO / ITES</a:t>
            </a:r>
          </a:p>
          <a:p>
            <a:pPr marL="285750" indent="-285750">
              <a:lnSpc>
                <a:spcPct val="90000"/>
              </a:lnSpc>
              <a:spcBef>
                <a:spcPts val="1000"/>
              </a:spcBef>
              <a:buFont typeface="Arial" panose="020B0604020202020204" pitchFamily="34" charset="0"/>
              <a:buChar char="•"/>
            </a:pPr>
            <a:r>
              <a:rPr lang="fr-FR" sz="1600" dirty="0">
                <a:latin typeface="Nunito Sans" pitchFamily="2" charset="0"/>
              </a:rPr>
              <a:t>Obtenir la qualification « DU »</a:t>
            </a:r>
          </a:p>
          <a:p>
            <a:pPr marL="285750" indent="-285750">
              <a:lnSpc>
                <a:spcPct val="90000"/>
              </a:lnSpc>
              <a:spcBef>
                <a:spcPts val="1000"/>
              </a:spcBef>
              <a:buFont typeface="Arial" panose="020B0604020202020204" pitchFamily="34" charset="0"/>
              <a:buChar char="•"/>
            </a:pPr>
            <a:r>
              <a:rPr lang="fr-FR" sz="1600" dirty="0">
                <a:latin typeface="Nunito Sans" pitchFamily="2" charset="0"/>
              </a:rPr>
              <a:t>Permettre un financement par le CPF</a:t>
            </a:r>
          </a:p>
          <a:p>
            <a:pPr marL="285750" indent="-285750">
              <a:buFont typeface="Arial" panose="020B0604020202020204" pitchFamily="34" charset="0"/>
              <a:buChar char="•"/>
            </a:pPr>
            <a:endParaRPr lang="fr-FR" sz="1600" dirty="0"/>
          </a:p>
          <a:p>
            <a:pPr>
              <a:lnSpc>
                <a:spcPct val="90000"/>
              </a:lnSpc>
              <a:spcBef>
                <a:spcPts val="1000"/>
              </a:spcBef>
            </a:pPr>
            <a:r>
              <a:rPr lang="fr-FR" sz="1600" b="1" dirty="0">
                <a:latin typeface="Nunito Sans" pitchFamily="2" charset="0"/>
              </a:rPr>
              <a:t>Coût du parcours</a:t>
            </a:r>
          </a:p>
          <a:p>
            <a:pPr marL="285750" indent="-285750">
              <a:lnSpc>
                <a:spcPct val="90000"/>
              </a:lnSpc>
              <a:spcBef>
                <a:spcPts val="1000"/>
              </a:spcBef>
              <a:buFont typeface="Arial" panose="020B0604020202020204" pitchFamily="34" charset="0"/>
              <a:buChar char="•"/>
            </a:pPr>
            <a:r>
              <a:rPr lang="fr-FR" sz="1600" dirty="0">
                <a:latin typeface="Nunito Sans"/>
              </a:rPr>
              <a:t>ITES + Certification : 2645 €</a:t>
            </a:r>
            <a:endParaRPr lang="fr-FR" sz="1600" dirty="0">
              <a:solidFill>
                <a:srgbClr val="FF0000"/>
              </a:solidFill>
              <a:latin typeface="Nunito Sans" pitchFamily="2" charset="0"/>
            </a:endParaRPr>
          </a:p>
          <a:p>
            <a:pPr marL="285750" indent="-285750">
              <a:lnSpc>
                <a:spcPct val="90000"/>
              </a:lnSpc>
              <a:spcBef>
                <a:spcPts val="1000"/>
              </a:spcBef>
              <a:buFont typeface="Arial" panose="020B0604020202020204" pitchFamily="34" charset="0"/>
              <a:buChar char="•"/>
            </a:pPr>
            <a:r>
              <a:rPr lang="fr-FR" sz="1600" dirty="0">
                <a:latin typeface="Nunito Sans"/>
              </a:rPr>
              <a:t>UBO : 1 500 €</a:t>
            </a:r>
            <a:endParaRPr lang="fr-FR" sz="1600" dirty="0">
              <a:solidFill>
                <a:srgbClr val="FF0000"/>
              </a:solidFill>
              <a:latin typeface="Nunito Sans" pitchFamily="2" charset="0"/>
            </a:endParaRPr>
          </a:p>
          <a:p>
            <a:pPr marL="285750" indent="-285750">
              <a:lnSpc>
                <a:spcPct val="90000"/>
              </a:lnSpc>
              <a:spcBef>
                <a:spcPts val="1000"/>
              </a:spcBef>
              <a:buFont typeface="Arial" panose="020B0604020202020204" pitchFamily="34" charset="0"/>
              <a:buChar char="•"/>
            </a:pPr>
            <a:r>
              <a:rPr lang="fr-FR" sz="1600" dirty="0">
                <a:latin typeface="Nunito Sans"/>
              </a:rPr>
              <a:t>Coût total : </a:t>
            </a:r>
            <a:r>
              <a:rPr lang="fr-FR" sz="1600" dirty="0">
                <a:solidFill>
                  <a:srgbClr val="000000"/>
                </a:solidFill>
                <a:latin typeface="Nunito Sans"/>
              </a:rPr>
              <a:t>4 145 € </a:t>
            </a:r>
            <a:r>
              <a:rPr lang="fr-FR" sz="1600" dirty="0">
                <a:latin typeface="Nunito Sans"/>
              </a:rPr>
              <a:t>auxquels se rajoutent des frais de déplacements et frais de 15 jours de stage</a:t>
            </a:r>
          </a:p>
        </p:txBody>
      </p:sp>
    </p:spTree>
    <p:extLst>
      <p:ext uri="{BB962C8B-B14F-4D97-AF65-F5344CB8AC3E}">
        <p14:creationId xmlns:p14="http://schemas.microsoft.com/office/powerpoint/2010/main" val="91858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BBEB-9DC6-25D5-71B3-4BB961186D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4BC809-4CBB-5E97-B283-29B156AC9714}"/>
              </a:ext>
            </a:extLst>
          </p:cNvPr>
          <p:cNvSpPr>
            <a:spLocks noGrp="1"/>
          </p:cNvSpPr>
          <p:nvPr>
            <p:ph type="title"/>
          </p:nvPr>
        </p:nvSpPr>
        <p:spPr>
          <a:xfrm>
            <a:off x="655859" y="158753"/>
            <a:ext cx="10515600" cy="1325563"/>
          </a:xfrm>
        </p:spPr>
        <p:txBody>
          <a:bodyPr>
            <a:normAutofit/>
          </a:bodyPr>
          <a:lstStyle/>
          <a:p>
            <a:r>
              <a:rPr lang="fr-FR" sz="3600" dirty="0"/>
              <a:t>Les contenus</a:t>
            </a:r>
          </a:p>
        </p:txBody>
      </p:sp>
      <p:sp>
        <p:nvSpPr>
          <p:cNvPr id="3" name="Espace réservé du contenu 2">
            <a:extLst>
              <a:ext uri="{FF2B5EF4-FFF2-40B4-BE49-F238E27FC236}">
                <a16:creationId xmlns:a16="http://schemas.microsoft.com/office/drawing/2014/main" id="{180F088D-63F4-9E8E-2CA5-19EE35E8FB9A}"/>
              </a:ext>
            </a:extLst>
          </p:cNvPr>
          <p:cNvSpPr>
            <a:spLocks noGrp="1"/>
          </p:cNvSpPr>
          <p:nvPr>
            <p:ph idx="1"/>
          </p:nvPr>
        </p:nvSpPr>
        <p:spPr>
          <a:xfrm>
            <a:off x="6260467" y="475574"/>
            <a:ext cx="5531483" cy="5035241"/>
          </a:xfrm>
        </p:spPr>
        <p:txBody>
          <a:bodyPr>
            <a:normAutofit fontScale="92500" lnSpcReduction="10000"/>
          </a:bodyPr>
          <a:lstStyle/>
          <a:p>
            <a:pPr algn="just">
              <a:lnSpc>
                <a:spcPct val="110000"/>
              </a:lnSpc>
              <a:spcBef>
                <a:spcPts val="0"/>
              </a:spcBef>
            </a:pPr>
            <a:r>
              <a:rPr lang="fr-FR" sz="1600" dirty="0"/>
              <a:t>Création d’une formation diplômante à destination de professionnels du secteur social, médico-social et de santé, occupant ou souhaitant occuper des missions de coordination, de référent de parcours.</a:t>
            </a:r>
          </a:p>
          <a:p>
            <a:pPr algn="just">
              <a:lnSpc>
                <a:spcPct val="110000"/>
              </a:lnSpc>
              <a:spcBef>
                <a:spcPts val="0"/>
              </a:spcBef>
            </a:pPr>
            <a:endParaRPr lang="fr-FR" sz="1600" dirty="0"/>
          </a:p>
          <a:p>
            <a:pPr algn="just">
              <a:lnSpc>
                <a:spcPct val="110000"/>
              </a:lnSpc>
              <a:spcBef>
                <a:spcPts val="0"/>
              </a:spcBef>
            </a:pPr>
            <a:r>
              <a:rPr lang="fr-FR" sz="1600" dirty="0"/>
              <a:t>La formation propose 2 dispositifs cumulables et complémentaires : </a:t>
            </a:r>
          </a:p>
          <a:p>
            <a:pPr algn="just">
              <a:lnSpc>
                <a:spcPct val="110000"/>
              </a:lnSpc>
              <a:spcBef>
                <a:spcPts val="0"/>
              </a:spcBef>
            </a:pPr>
            <a:endParaRPr lang="fr-FR" sz="1600" dirty="0"/>
          </a:p>
          <a:p>
            <a:pPr marL="285750" lvl="0" indent="-285750" algn="just">
              <a:lnSpc>
                <a:spcPct val="110000"/>
              </a:lnSpc>
              <a:spcBef>
                <a:spcPts val="0"/>
              </a:spcBef>
              <a:buFont typeface="Arial" panose="020B0604020202020204" pitchFamily="34" charset="0"/>
              <a:buChar char="•"/>
            </a:pPr>
            <a:r>
              <a:rPr lang="fr-FR" sz="1600" b="1" dirty="0"/>
              <a:t>Parcours certifiant “Exercer une mission de référent de parcours santé-social” </a:t>
            </a:r>
            <a:r>
              <a:rPr lang="fr-FR" sz="1600" dirty="0"/>
              <a:t>délivrée par </a:t>
            </a:r>
            <a:r>
              <a:rPr lang="fr-FR" sz="1600" b="1" dirty="0"/>
              <a:t>UNAFORIS/ITES </a:t>
            </a:r>
            <a:r>
              <a:rPr lang="fr-FR" sz="1600" dirty="0"/>
              <a:t>: pose les bases théoriques et méthodologiques de la notion de référent de parcours et de coordonnateur de parcours</a:t>
            </a:r>
          </a:p>
          <a:p>
            <a:pPr lvl="0" algn="just">
              <a:lnSpc>
                <a:spcPct val="110000"/>
              </a:lnSpc>
              <a:spcBef>
                <a:spcPts val="0"/>
              </a:spcBef>
            </a:pPr>
            <a:endParaRPr lang="fr-FR" sz="1600" dirty="0"/>
          </a:p>
          <a:p>
            <a:pPr marL="285750" lvl="0" indent="-285750" algn="just">
              <a:lnSpc>
                <a:spcPct val="110000"/>
              </a:lnSpc>
              <a:spcBef>
                <a:spcPts val="0"/>
              </a:spcBef>
              <a:buFont typeface="Arial" panose="020B0604020202020204" pitchFamily="34" charset="0"/>
              <a:buChar char="•"/>
            </a:pPr>
            <a:r>
              <a:rPr lang="fr-FR" sz="1600" b="1" dirty="0"/>
              <a:t>Parcours diplômant (Diplôme d’Université) “Coordonnateur de parcours complexes”</a:t>
            </a:r>
            <a:r>
              <a:rPr lang="fr-FR" sz="1600" dirty="0"/>
              <a:t> délivré par l’</a:t>
            </a:r>
            <a:r>
              <a:rPr lang="fr-FR" sz="1600" b="1" dirty="0"/>
              <a:t>Université de Bretagne Occidentale </a:t>
            </a:r>
            <a:r>
              <a:rPr lang="fr-FR" sz="1600" dirty="0"/>
              <a:t>et coconstruit avec la FACS Bretagne : apporte une connaissance spécifique des acteurs du territoire, des dispositifs à travers une approche transversale des enjeux juridiques et territoriaux des personnes en situation de fragilité. </a:t>
            </a:r>
          </a:p>
          <a:p>
            <a:endParaRPr lang="fr-FR" sz="1800" dirty="0"/>
          </a:p>
        </p:txBody>
      </p:sp>
      <p:sp>
        <p:nvSpPr>
          <p:cNvPr id="8" name="Espace réservé du texte 3">
            <a:extLst>
              <a:ext uri="{FF2B5EF4-FFF2-40B4-BE49-F238E27FC236}">
                <a16:creationId xmlns:a16="http://schemas.microsoft.com/office/drawing/2014/main" id="{A6C9B0ED-A197-DF50-44DE-F7FDF9120726}"/>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BF7C4157-8B82-948A-972E-272BB63A0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399" y="6168429"/>
            <a:ext cx="964121" cy="568213"/>
          </a:xfrm>
          <a:prstGeom prst="rect">
            <a:avLst/>
          </a:prstGeom>
        </p:spPr>
      </p:pic>
      <p:pic>
        <p:nvPicPr>
          <p:cNvPr id="6" name="Image 5">
            <a:extLst>
              <a:ext uri="{FF2B5EF4-FFF2-40B4-BE49-F238E27FC236}">
                <a16:creationId xmlns:a16="http://schemas.microsoft.com/office/drawing/2014/main" id="{A677079F-5667-4147-11AE-B973B03DAD30}"/>
              </a:ext>
            </a:extLst>
          </p:cNvPr>
          <p:cNvPicPr>
            <a:picLocks noChangeAspect="1"/>
          </p:cNvPicPr>
          <p:nvPr/>
        </p:nvPicPr>
        <p:blipFill>
          <a:blip r:embed="rId3"/>
          <a:srcRect l="1797" r="3320"/>
          <a:stretch>
            <a:fillRect/>
          </a:stretch>
        </p:blipFill>
        <p:spPr>
          <a:xfrm>
            <a:off x="257175" y="1898677"/>
            <a:ext cx="5674360" cy="2544004"/>
          </a:xfrm>
          <a:prstGeom prst="rect">
            <a:avLst/>
          </a:prstGeom>
        </p:spPr>
      </p:pic>
    </p:spTree>
    <p:extLst>
      <p:ext uri="{BB962C8B-B14F-4D97-AF65-F5344CB8AC3E}">
        <p14:creationId xmlns:p14="http://schemas.microsoft.com/office/powerpoint/2010/main" val="331482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2F2A-680A-4DDB-79BC-F9A7482AA3A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BD9D84B-C342-5982-7703-DCCFF0561CFF}"/>
              </a:ext>
            </a:extLst>
          </p:cNvPr>
          <p:cNvSpPr>
            <a:spLocks noGrp="1"/>
          </p:cNvSpPr>
          <p:nvPr>
            <p:ph type="title"/>
          </p:nvPr>
        </p:nvSpPr>
        <p:spPr>
          <a:xfrm>
            <a:off x="496569" y="-434570"/>
            <a:ext cx="10515600" cy="1325563"/>
          </a:xfrm>
        </p:spPr>
        <p:txBody>
          <a:bodyPr>
            <a:normAutofit/>
          </a:bodyPr>
          <a:lstStyle/>
          <a:p>
            <a:r>
              <a:rPr lang="fr-FR" sz="3600" dirty="0"/>
              <a:t>Les contenus</a:t>
            </a:r>
          </a:p>
        </p:txBody>
      </p:sp>
      <p:sp>
        <p:nvSpPr>
          <p:cNvPr id="3" name="Espace réservé du contenu 2">
            <a:extLst>
              <a:ext uri="{FF2B5EF4-FFF2-40B4-BE49-F238E27FC236}">
                <a16:creationId xmlns:a16="http://schemas.microsoft.com/office/drawing/2014/main" id="{6E6F9DB4-C210-6B6A-8602-4A10DC451389}"/>
              </a:ext>
            </a:extLst>
          </p:cNvPr>
          <p:cNvSpPr>
            <a:spLocks noGrp="1"/>
          </p:cNvSpPr>
          <p:nvPr>
            <p:ph idx="1"/>
          </p:nvPr>
        </p:nvSpPr>
        <p:spPr>
          <a:xfrm>
            <a:off x="8769217" y="1701402"/>
            <a:ext cx="3329639" cy="2842024"/>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lnSpcReduction="10000"/>
          </a:bodyPr>
          <a:lstStyle/>
          <a:p>
            <a:r>
              <a:rPr lang="fr-FR" sz="1800" b="1" dirty="0">
                <a:latin typeface="Nunito Sans"/>
              </a:rPr>
              <a:t>Méthodes pédagogiques :</a:t>
            </a:r>
            <a:endParaRPr lang="fr-FR" b="1" dirty="0"/>
          </a:p>
          <a:p>
            <a:r>
              <a:rPr lang="fr-FR" sz="1800" dirty="0">
                <a:latin typeface="Nunito Sans"/>
              </a:rPr>
              <a:t>Enseignements assurés par des enseignants universitaires, des formateurs et des</a:t>
            </a:r>
            <a:r>
              <a:rPr lang="fr-FR" dirty="0">
                <a:latin typeface="Nunito Sans"/>
              </a:rPr>
              <a:t> </a:t>
            </a:r>
            <a:r>
              <a:rPr lang="fr-FR" sz="1800" dirty="0">
                <a:latin typeface="Nunito Sans"/>
              </a:rPr>
              <a:t>professionnels du secteur sanitaire, médico-social et social.</a:t>
            </a:r>
            <a:endParaRPr lang="fr-FR" dirty="0"/>
          </a:p>
          <a:p>
            <a:r>
              <a:rPr lang="fr-FR" sz="1800" dirty="0">
                <a:latin typeface="Nunito Sans"/>
              </a:rPr>
              <a:t>Alternance d’apprentissages théoriques et de mises en situation pratiques.</a:t>
            </a:r>
            <a:endParaRPr lang="fr-FR" dirty="0">
              <a:latin typeface="Nunito Sans"/>
            </a:endParaRPr>
          </a:p>
          <a:p>
            <a:endParaRPr lang="fr-FR" sz="1800" dirty="0"/>
          </a:p>
        </p:txBody>
      </p:sp>
      <p:sp>
        <p:nvSpPr>
          <p:cNvPr id="8" name="Espace réservé du texte 3">
            <a:extLst>
              <a:ext uri="{FF2B5EF4-FFF2-40B4-BE49-F238E27FC236}">
                <a16:creationId xmlns:a16="http://schemas.microsoft.com/office/drawing/2014/main" id="{66E3322A-EBF2-94E4-1D38-63C2EABA24E6}"/>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B182C570-331D-2DBF-7BB0-76A569942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399" y="6168429"/>
            <a:ext cx="964121" cy="568213"/>
          </a:xfrm>
          <a:prstGeom prst="rect">
            <a:avLst/>
          </a:prstGeom>
        </p:spPr>
      </p:pic>
      <p:graphicFrame>
        <p:nvGraphicFramePr>
          <p:cNvPr id="6" name="Diagramme 5">
            <a:extLst>
              <a:ext uri="{FF2B5EF4-FFF2-40B4-BE49-F238E27FC236}">
                <a16:creationId xmlns:a16="http://schemas.microsoft.com/office/drawing/2014/main" id="{56BD3A59-9E8C-FE4B-3E9B-E306B8F1E84C}"/>
              </a:ext>
            </a:extLst>
          </p:cNvPr>
          <p:cNvGraphicFramePr/>
          <p:nvPr>
            <p:extLst>
              <p:ext uri="{D42A27DB-BD31-4B8C-83A1-F6EECF244321}">
                <p14:modId xmlns:p14="http://schemas.microsoft.com/office/powerpoint/2010/main" val="564903081"/>
              </p:ext>
            </p:extLst>
          </p:nvPr>
        </p:nvGraphicFramePr>
        <p:xfrm>
          <a:off x="216968" y="593142"/>
          <a:ext cx="83174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034B0C43-8E8A-3CF7-7475-BCF6FA3F9A87}"/>
              </a:ext>
            </a:extLst>
          </p:cNvPr>
          <p:cNvSpPr txBox="1"/>
          <p:nvPr/>
        </p:nvSpPr>
        <p:spPr>
          <a:xfrm rot="21158845">
            <a:off x="314163" y="4527912"/>
            <a:ext cx="652004" cy="389513"/>
          </a:xfrm>
          <a:prstGeom prst="ellipse">
            <a:avLst/>
          </a:prstGeom>
          <a:solidFill>
            <a:schemeClr val="bg1"/>
          </a:solidFill>
          <a:ln w="19050">
            <a:solidFill>
              <a:srgbClr val="C00000"/>
            </a:solidFill>
          </a:ln>
        </p:spPr>
        <p:txBody>
          <a:bodyPr wrap="square" rtlCol="0">
            <a:spAutoFit/>
          </a:bodyPr>
          <a:lstStyle/>
          <a:p>
            <a:pPr algn="ctr"/>
            <a:r>
              <a:rPr lang="fr-FR" sz="1200" b="1" dirty="0">
                <a:solidFill>
                  <a:srgbClr val="C00000"/>
                </a:solidFill>
                <a:latin typeface="Nunito Sans" pitchFamily="2" charset="0"/>
              </a:rPr>
              <a:t>D.U</a:t>
            </a:r>
          </a:p>
        </p:txBody>
      </p:sp>
      <p:sp>
        <p:nvSpPr>
          <p:cNvPr id="9" name="ZoneTexte 8">
            <a:extLst>
              <a:ext uri="{FF2B5EF4-FFF2-40B4-BE49-F238E27FC236}">
                <a16:creationId xmlns:a16="http://schemas.microsoft.com/office/drawing/2014/main" id="{AD072FAA-EC09-3BAF-A410-A220DDF10AEC}"/>
              </a:ext>
            </a:extLst>
          </p:cNvPr>
          <p:cNvSpPr txBox="1"/>
          <p:nvPr/>
        </p:nvSpPr>
        <p:spPr>
          <a:xfrm rot="21158845">
            <a:off x="314164" y="5582177"/>
            <a:ext cx="652004" cy="389513"/>
          </a:xfrm>
          <a:prstGeom prst="ellipse">
            <a:avLst/>
          </a:prstGeom>
          <a:solidFill>
            <a:schemeClr val="bg1"/>
          </a:solidFill>
          <a:ln w="19050">
            <a:solidFill>
              <a:srgbClr val="C00000"/>
            </a:solidFill>
          </a:ln>
        </p:spPr>
        <p:txBody>
          <a:bodyPr wrap="square" rtlCol="0">
            <a:spAutoFit/>
          </a:bodyPr>
          <a:lstStyle/>
          <a:p>
            <a:pPr algn="ctr"/>
            <a:r>
              <a:rPr lang="fr-FR" sz="1200" b="1" dirty="0">
                <a:solidFill>
                  <a:srgbClr val="C00000"/>
                </a:solidFill>
                <a:latin typeface="Nunito Sans" pitchFamily="2" charset="0"/>
              </a:rPr>
              <a:t>D.U</a:t>
            </a:r>
          </a:p>
        </p:txBody>
      </p:sp>
    </p:spTree>
    <p:extLst>
      <p:ext uri="{BB962C8B-B14F-4D97-AF65-F5344CB8AC3E}">
        <p14:creationId xmlns:p14="http://schemas.microsoft.com/office/powerpoint/2010/main" val="161170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B7D9-51A8-A7B4-8412-2CFD453FA5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28B48C5-CCA1-8B48-02E5-CD9089DD320A}"/>
              </a:ext>
            </a:extLst>
          </p:cNvPr>
          <p:cNvSpPr>
            <a:spLocks noGrp="1"/>
          </p:cNvSpPr>
          <p:nvPr>
            <p:ph type="title"/>
          </p:nvPr>
        </p:nvSpPr>
        <p:spPr>
          <a:xfrm>
            <a:off x="838199" y="-457835"/>
            <a:ext cx="10515600" cy="1325563"/>
          </a:xfrm>
        </p:spPr>
        <p:txBody>
          <a:bodyPr>
            <a:normAutofit/>
          </a:bodyPr>
          <a:lstStyle/>
          <a:p>
            <a:r>
              <a:rPr lang="fr-FR" sz="3600" dirty="0"/>
              <a:t>Les contenus - ITES</a:t>
            </a:r>
          </a:p>
        </p:txBody>
      </p:sp>
      <p:sp>
        <p:nvSpPr>
          <p:cNvPr id="8" name="Espace réservé du texte 3">
            <a:extLst>
              <a:ext uri="{FF2B5EF4-FFF2-40B4-BE49-F238E27FC236}">
                <a16:creationId xmlns:a16="http://schemas.microsoft.com/office/drawing/2014/main" id="{63AC3FB2-3DD1-4FBF-8714-D44CFCEE60CC}"/>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9" name="Image 8">
            <a:extLst>
              <a:ext uri="{FF2B5EF4-FFF2-40B4-BE49-F238E27FC236}">
                <a16:creationId xmlns:a16="http://schemas.microsoft.com/office/drawing/2014/main" id="{96316682-4393-3908-EADF-765173E82F1E}"/>
              </a:ext>
            </a:extLst>
          </p:cNvPr>
          <p:cNvPicPr>
            <a:picLocks noChangeAspect="1"/>
          </p:cNvPicPr>
          <p:nvPr/>
        </p:nvPicPr>
        <p:blipFill>
          <a:blip r:embed="rId2"/>
          <a:srcRect r="7039"/>
          <a:stretch>
            <a:fillRect/>
          </a:stretch>
        </p:blipFill>
        <p:spPr>
          <a:xfrm>
            <a:off x="116177" y="416560"/>
            <a:ext cx="5730240" cy="5552377"/>
          </a:xfrm>
          <a:prstGeom prst="rect">
            <a:avLst/>
          </a:prstGeom>
        </p:spPr>
      </p:pic>
      <p:pic>
        <p:nvPicPr>
          <p:cNvPr id="11" name="Image 10">
            <a:extLst>
              <a:ext uri="{FF2B5EF4-FFF2-40B4-BE49-F238E27FC236}">
                <a16:creationId xmlns:a16="http://schemas.microsoft.com/office/drawing/2014/main" id="{91AFFC38-0B85-7901-A872-B2F26FBE29B7}"/>
              </a:ext>
            </a:extLst>
          </p:cNvPr>
          <p:cNvPicPr>
            <a:picLocks noChangeAspect="1"/>
          </p:cNvPicPr>
          <p:nvPr/>
        </p:nvPicPr>
        <p:blipFill>
          <a:blip r:embed="rId3"/>
          <a:srcRect/>
          <a:stretch>
            <a:fillRect/>
          </a:stretch>
        </p:blipFill>
        <p:spPr>
          <a:xfrm>
            <a:off x="5950119" y="416560"/>
            <a:ext cx="6241881" cy="4892285"/>
          </a:xfrm>
          <a:prstGeom prst="rect">
            <a:avLst/>
          </a:prstGeom>
        </p:spPr>
      </p:pic>
      <p:sp>
        <p:nvSpPr>
          <p:cNvPr id="12" name="Rectangle 11">
            <a:extLst>
              <a:ext uri="{FF2B5EF4-FFF2-40B4-BE49-F238E27FC236}">
                <a16:creationId xmlns:a16="http://schemas.microsoft.com/office/drawing/2014/main" id="{AD3A4F37-E820-4EFD-184B-DDAF8A4BF3F8}"/>
              </a:ext>
            </a:extLst>
          </p:cNvPr>
          <p:cNvSpPr/>
          <p:nvPr/>
        </p:nvSpPr>
        <p:spPr>
          <a:xfrm>
            <a:off x="11765280" y="416560"/>
            <a:ext cx="426720" cy="3911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08388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6DE3-EFC3-74D5-7CAD-66C0319C718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D74250-53EE-B3EF-3C2B-BAD9D9645844}"/>
              </a:ext>
            </a:extLst>
          </p:cNvPr>
          <p:cNvSpPr>
            <a:spLocks noGrp="1"/>
          </p:cNvSpPr>
          <p:nvPr>
            <p:ph type="title"/>
          </p:nvPr>
        </p:nvSpPr>
        <p:spPr>
          <a:xfrm>
            <a:off x="838200" y="-295463"/>
            <a:ext cx="10515600" cy="1325563"/>
          </a:xfrm>
        </p:spPr>
        <p:txBody>
          <a:bodyPr>
            <a:normAutofit/>
          </a:bodyPr>
          <a:lstStyle/>
          <a:p>
            <a:r>
              <a:rPr lang="fr-FR" sz="3600" dirty="0"/>
              <a:t>Les contenus - UBO</a:t>
            </a:r>
          </a:p>
        </p:txBody>
      </p:sp>
      <p:sp>
        <p:nvSpPr>
          <p:cNvPr id="8" name="Espace réservé du texte 3">
            <a:extLst>
              <a:ext uri="{FF2B5EF4-FFF2-40B4-BE49-F238E27FC236}">
                <a16:creationId xmlns:a16="http://schemas.microsoft.com/office/drawing/2014/main" id="{B12AC598-4286-53E0-E0AE-2F6593679295}"/>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graphicFrame>
        <p:nvGraphicFramePr>
          <p:cNvPr id="5" name="Tableau 4">
            <a:extLst>
              <a:ext uri="{FF2B5EF4-FFF2-40B4-BE49-F238E27FC236}">
                <a16:creationId xmlns:a16="http://schemas.microsoft.com/office/drawing/2014/main" id="{FD329E3F-E1D1-12CE-C30D-A4E2D057D433}"/>
              </a:ext>
            </a:extLst>
          </p:cNvPr>
          <p:cNvGraphicFramePr>
            <a:graphicFrameLocks noGrp="1"/>
          </p:cNvGraphicFramePr>
          <p:nvPr>
            <p:extLst>
              <p:ext uri="{D42A27DB-BD31-4B8C-83A1-F6EECF244321}">
                <p14:modId xmlns:p14="http://schemas.microsoft.com/office/powerpoint/2010/main" val="2904734899"/>
              </p:ext>
            </p:extLst>
          </p:nvPr>
        </p:nvGraphicFramePr>
        <p:xfrm>
          <a:off x="113549" y="651363"/>
          <a:ext cx="10024946" cy="5264871"/>
        </p:xfrm>
        <a:graphic>
          <a:graphicData uri="http://schemas.openxmlformats.org/drawingml/2006/table">
            <a:tbl>
              <a:tblPr/>
              <a:tblGrid>
                <a:gridCol w="1006354">
                  <a:extLst>
                    <a:ext uri="{9D8B030D-6E8A-4147-A177-3AD203B41FA5}">
                      <a16:colId xmlns:a16="http://schemas.microsoft.com/office/drawing/2014/main" val="724012018"/>
                    </a:ext>
                  </a:extLst>
                </a:gridCol>
                <a:gridCol w="3850984">
                  <a:extLst>
                    <a:ext uri="{9D8B030D-6E8A-4147-A177-3AD203B41FA5}">
                      <a16:colId xmlns:a16="http://schemas.microsoft.com/office/drawing/2014/main" val="4236163231"/>
                    </a:ext>
                  </a:extLst>
                </a:gridCol>
                <a:gridCol w="994705">
                  <a:extLst>
                    <a:ext uri="{9D8B030D-6E8A-4147-A177-3AD203B41FA5}">
                      <a16:colId xmlns:a16="http://schemas.microsoft.com/office/drawing/2014/main" val="3964848040"/>
                    </a:ext>
                  </a:extLst>
                </a:gridCol>
                <a:gridCol w="3100039">
                  <a:extLst>
                    <a:ext uri="{9D8B030D-6E8A-4147-A177-3AD203B41FA5}">
                      <a16:colId xmlns:a16="http://schemas.microsoft.com/office/drawing/2014/main" val="3434362063"/>
                    </a:ext>
                  </a:extLst>
                </a:gridCol>
                <a:gridCol w="1072864">
                  <a:extLst>
                    <a:ext uri="{9D8B030D-6E8A-4147-A177-3AD203B41FA5}">
                      <a16:colId xmlns:a16="http://schemas.microsoft.com/office/drawing/2014/main" val="1390059609"/>
                    </a:ext>
                  </a:extLst>
                </a:gridCol>
              </a:tblGrid>
              <a:tr h="121756">
                <a:tc rowSpan="2">
                  <a:txBody>
                    <a:bodyPr/>
                    <a:lstStyle/>
                    <a:p>
                      <a:pPr algn="l" fontAlgn="ctr">
                        <a:buNone/>
                      </a:pPr>
                      <a:r>
                        <a:rPr lang="fr-FR" sz="1000" b="1" i="0" u="none" strike="noStrike">
                          <a:solidFill>
                            <a:srgbClr val="000000"/>
                          </a:solidFill>
                          <a:effectLst/>
                          <a:latin typeface="Calibri" panose="020F0502020204030204" pitchFamily="34" charset="0"/>
                        </a:rPr>
                        <a:t>Dates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ctr" fontAlgn="ctr">
                        <a:buNone/>
                      </a:pPr>
                      <a:r>
                        <a:rPr lang="fr-FR" sz="1000" b="1" i="0" u="none" strike="noStrike">
                          <a:solidFill>
                            <a:srgbClr val="000000"/>
                          </a:solidFill>
                          <a:effectLst/>
                          <a:latin typeface="Calibri" panose="020F0502020204030204" pitchFamily="34" charset="0"/>
                        </a:rPr>
                        <a:t>Intitulé du cours matin</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4"/>
                    </a:solidFill>
                  </a:tcPr>
                </a:tc>
                <a:tc rowSpan="2">
                  <a:txBody>
                    <a:bodyPr/>
                    <a:lstStyle/>
                    <a:p>
                      <a:pPr algn="ctr" fontAlgn="ctr">
                        <a:buNone/>
                      </a:pPr>
                      <a:r>
                        <a:rPr lang="fr-FR" sz="1000" b="1" i="0" u="none" strike="noStrike" dirty="0">
                          <a:solidFill>
                            <a:srgbClr val="000000"/>
                          </a:solidFill>
                          <a:effectLst/>
                          <a:latin typeface="Calibri" panose="020F0502020204030204" pitchFamily="34" charset="0"/>
                        </a:rPr>
                        <a:t>Intervenant</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4"/>
                    </a:solidFill>
                  </a:tcPr>
                </a:tc>
                <a:tc>
                  <a:txBody>
                    <a:bodyPr/>
                    <a:lstStyle/>
                    <a:p>
                      <a:pPr algn="l" fontAlgn="ctr">
                        <a:buNone/>
                      </a:pPr>
                      <a:r>
                        <a:rPr lang="fr-FR" sz="1000" b="1" i="0" u="none" strike="noStrike">
                          <a:solidFill>
                            <a:srgbClr val="000000"/>
                          </a:solidFill>
                          <a:effectLst/>
                          <a:latin typeface="Calibri" panose="020F0502020204030204" pitchFamily="34" charset="0"/>
                        </a:rPr>
                        <a:t>Intitulé du cours après-midi</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3D5"/>
                    </a:solidFill>
                  </a:tcPr>
                </a:tc>
                <a:tc rowSpan="2">
                  <a:txBody>
                    <a:bodyPr/>
                    <a:lstStyle/>
                    <a:p>
                      <a:pPr algn="ctr" fontAlgn="ctr">
                        <a:buNone/>
                      </a:pPr>
                      <a:r>
                        <a:rPr lang="fr-FR" sz="1000" b="1" i="0" u="none" strike="noStrike" dirty="0">
                          <a:solidFill>
                            <a:srgbClr val="000000"/>
                          </a:solidFill>
                          <a:effectLst/>
                          <a:latin typeface="Calibri" panose="020F0502020204030204" pitchFamily="34" charset="0"/>
                        </a:rPr>
                        <a:t>Intervenant</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3D5"/>
                    </a:solidFill>
                  </a:tcPr>
                </a:tc>
                <a:extLst>
                  <a:ext uri="{0D108BD9-81ED-4DB2-BD59-A6C34878D82A}">
                    <a16:rowId xmlns:a16="http://schemas.microsoft.com/office/drawing/2014/main" val="1759177347"/>
                  </a:ext>
                </a:extLst>
              </a:tr>
              <a:tr h="121756">
                <a:tc vMerge="1">
                  <a:txBody>
                    <a:bodyPr/>
                    <a:lstStyle/>
                    <a:p>
                      <a:endParaRPr lang="fr-FR"/>
                    </a:p>
                  </a:txBody>
                  <a:tcPr/>
                </a:tc>
                <a:tc>
                  <a:txBody>
                    <a:bodyPr/>
                    <a:lstStyle/>
                    <a:p>
                      <a:pPr algn="ctr" fontAlgn="ctr">
                        <a:buNone/>
                      </a:pPr>
                      <a:r>
                        <a:rPr lang="fr-FR" sz="1000" b="1" i="0" u="none" strike="noStrike" dirty="0">
                          <a:solidFill>
                            <a:srgbClr val="000000"/>
                          </a:solidFill>
                          <a:effectLst/>
                          <a:latin typeface="Calibri" panose="020F0502020204030204" pitchFamily="34" charset="0"/>
                        </a:rPr>
                        <a:t>9h - 12h</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4"/>
                    </a:solidFill>
                  </a:tcPr>
                </a:tc>
                <a:tc vMerge="1">
                  <a:txBody>
                    <a:bodyPr/>
                    <a:lstStyle/>
                    <a:p>
                      <a:endParaRPr lang="fr-FR"/>
                    </a:p>
                  </a:txBody>
                  <a:tcPr/>
                </a:tc>
                <a:tc>
                  <a:txBody>
                    <a:bodyPr/>
                    <a:lstStyle/>
                    <a:p>
                      <a:pPr algn="ctr" fontAlgn="ctr">
                        <a:buNone/>
                      </a:pPr>
                      <a:r>
                        <a:rPr lang="fr-FR" sz="1000" b="1" i="0" u="none" strike="noStrike">
                          <a:solidFill>
                            <a:srgbClr val="000000"/>
                          </a:solidFill>
                          <a:effectLst/>
                          <a:latin typeface="Calibri" panose="020F0502020204030204" pitchFamily="34" charset="0"/>
                        </a:rPr>
                        <a:t>13h30 - 16h30</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3D5"/>
                    </a:solidFill>
                  </a:tcPr>
                </a:tc>
                <a:tc vMerge="1">
                  <a:txBody>
                    <a:bodyPr/>
                    <a:lstStyle/>
                    <a:p>
                      <a:endParaRPr lang="fr-FR"/>
                    </a:p>
                  </a:txBody>
                  <a:tcPr/>
                </a:tc>
                <a:extLst>
                  <a:ext uri="{0D108BD9-81ED-4DB2-BD59-A6C34878D82A}">
                    <a16:rowId xmlns:a16="http://schemas.microsoft.com/office/drawing/2014/main" val="4164221034"/>
                  </a:ext>
                </a:extLst>
              </a:tr>
              <a:tr h="238100">
                <a:tc>
                  <a:txBody>
                    <a:bodyPr/>
                    <a:lstStyle/>
                    <a:p>
                      <a:pPr algn="l" fontAlgn="ctr">
                        <a:buNone/>
                      </a:pPr>
                      <a:r>
                        <a:rPr lang="fr-FR" sz="1000" b="1" i="0" u="none" strike="noStrike">
                          <a:solidFill>
                            <a:srgbClr val="000000"/>
                          </a:solidFill>
                          <a:effectLst/>
                          <a:latin typeface="Calibri" panose="020F0502020204030204" pitchFamily="34" charset="0"/>
                        </a:rPr>
                        <a:t>30/9/2024</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Saisir les enjeux du secteur à domicile</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Saisir les enjeux en situation de fragilité (PA)</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5959159"/>
                  </a:ext>
                </a:extLst>
              </a:tr>
              <a:tr h="292215">
                <a:tc>
                  <a:txBody>
                    <a:bodyPr/>
                    <a:lstStyle/>
                    <a:p>
                      <a:pPr algn="l" fontAlgn="ctr">
                        <a:buNone/>
                      </a:pPr>
                      <a:r>
                        <a:rPr lang="fr-FR" sz="1000" b="1" i="0" u="none" strike="noStrike">
                          <a:solidFill>
                            <a:srgbClr val="000000"/>
                          </a:solidFill>
                          <a:effectLst/>
                          <a:latin typeface="Calibri" panose="020F0502020204030204" pitchFamily="34" charset="0"/>
                        </a:rPr>
                        <a:t>1/10/2024</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Mobiliser les bonnes ressources du territoire et développer sa connaissance et ses liens avec les principaux partenaires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Saisir les enjeux en situation de fragilité (sanitaire)</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8455925"/>
                  </a:ext>
                </a:extLst>
              </a:tr>
              <a:tr h="319438">
                <a:tc>
                  <a:txBody>
                    <a:bodyPr/>
                    <a:lstStyle/>
                    <a:p>
                      <a:pPr algn="l" fontAlgn="ctr">
                        <a:buNone/>
                      </a:pPr>
                      <a:r>
                        <a:rPr lang="fr-FR" sz="1000" b="1" i="0" u="none" strike="noStrike">
                          <a:solidFill>
                            <a:srgbClr val="000000"/>
                          </a:solidFill>
                          <a:effectLst/>
                          <a:latin typeface="Calibri" panose="020F0502020204030204" pitchFamily="34" charset="0"/>
                        </a:rPr>
                        <a:t>2/10/2024</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dirty="0">
                          <a:solidFill>
                            <a:srgbClr val="1C4586"/>
                          </a:solidFill>
                          <a:effectLst/>
                          <a:latin typeface="Calibri" panose="020F0502020204030204" pitchFamily="34" charset="0"/>
                        </a:rPr>
                        <a:t>Saisir les enjeux de la coordination de Parcours</a:t>
                      </a:r>
                      <a:endParaRPr lang="fr-FR" sz="1000" b="0" i="0" u="none" strike="noStrike" dirty="0">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Mobiliser les bonnes ressources du territoire et développer sa connaissance et ses liens avec les principaux partenaires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1926582"/>
                  </a:ext>
                </a:extLst>
              </a:tr>
              <a:tr h="424113">
                <a:tc>
                  <a:txBody>
                    <a:bodyPr/>
                    <a:lstStyle/>
                    <a:p>
                      <a:pPr algn="l" fontAlgn="ctr">
                        <a:buNone/>
                      </a:pPr>
                      <a:r>
                        <a:rPr lang="fr-FR" sz="1000" b="1" i="0" u="none" strike="noStrike">
                          <a:solidFill>
                            <a:srgbClr val="000000"/>
                          </a:solidFill>
                          <a:effectLst/>
                          <a:latin typeface="Calibri" panose="020F0502020204030204" pitchFamily="34" charset="0"/>
                        </a:rPr>
                        <a:t>29/1/2025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Savoir faire une analyse multidimensionnelle et repérer les risques de ruptures</a:t>
                      </a:r>
                      <a:br>
                        <a:rPr lang="fr-FR" sz="1000" b="0" i="0" u="none" strike="noStrike">
                          <a:solidFill>
                            <a:srgbClr val="1C4586"/>
                          </a:solidFill>
                          <a:effectLst/>
                          <a:latin typeface="Calibri" panose="020F0502020204030204" pitchFamily="34" charset="0"/>
                        </a:rPr>
                      </a:br>
                      <a:r>
                        <a:rPr lang="fr-FR" sz="1000" b="0" i="0" u="none" strike="noStrike">
                          <a:solidFill>
                            <a:srgbClr val="1C4586"/>
                          </a:solidFill>
                          <a:effectLst/>
                          <a:latin typeface="Calibri" panose="020F0502020204030204" pitchFamily="34" charset="0"/>
                        </a:rPr>
                        <a:t>/Evaluer les risques et analyser la situation globale de la personne</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de l'EMS au PPCS</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9633183"/>
                  </a:ext>
                </a:extLst>
              </a:tr>
              <a:tr h="281392">
                <a:tc>
                  <a:txBody>
                    <a:bodyPr/>
                    <a:lstStyle/>
                    <a:p>
                      <a:pPr algn="l" fontAlgn="ctr">
                        <a:buNone/>
                      </a:pPr>
                      <a:r>
                        <a:rPr lang="fr-FR" sz="1000" b="1" i="0" u="none" strike="noStrike">
                          <a:solidFill>
                            <a:srgbClr val="000000"/>
                          </a:solidFill>
                          <a:effectLst/>
                          <a:latin typeface="Calibri" panose="020F0502020204030204" pitchFamily="34" charset="0"/>
                        </a:rPr>
                        <a:t>30/1/2025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Méthodologie de mémoire P</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FB4"/>
                    </a:solidFill>
                  </a:tcPr>
                </a:tc>
                <a:tc>
                  <a:txBody>
                    <a:bodyPr/>
                    <a:lstStyle/>
                    <a:p>
                      <a:pPr algn="l" fontAlgn="ctr">
                        <a:buNone/>
                      </a:pPr>
                      <a:r>
                        <a:rPr lang="fr-FR" sz="1000" b="0" i="0" u="none" strike="noStrike">
                          <a:solidFill>
                            <a:srgbClr val="000000"/>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Méthodologie de mémoire P</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FB4"/>
                    </a:solid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2186194"/>
                  </a:ext>
                </a:extLst>
              </a:tr>
              <a:tr h="424113">
                <a:tc>
                  <a:txBody>
                    <a:bodyPr/>
                    <a:lstStyle/>
                    <a:p>
                      <a:pPr algn="l" fontAlgn="ctr">
                        <a:buNone/>
                      </a:pPr>
                      <a:r>
                        <a:rPr lang="fr-FR" sz="1000" b="1" i="0" u="none" strike="noStrike">
                          <a:solidFill>
                            <a:srgbClr val="000000"/>
                          </a:solidFill>
                          <a:effectLst/>
                          <a:latin typeface="Calibri" panose="020F0502020204030204" pitchFamily="34" charset="0"/>
                        </a:rPr>
                        <a:t>31/1/2025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dirty="0">
                          <a:solidFill>
                            <a:srgbClr val="1C4586"/>
                          </a:solidFill>
                          <a:effectLst/>
                          <a:latin typeface="Calibri" panose="020F0502020204030204" pitchFamily="34" charset="0"/>
                        </a:rPr>
                        <a:t>Droit de la personne : -Connaitre les Droits de la personne et savoir répondre dans des cas de refus d'aide et de soins et dans des cas de besoin de signalement.</a:t>
                      </a:r>
                      <a:endParaRPr lang="fr-FR" sz="1000" b="0" i="0" u="none" strike="noStrike" dirty="0">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Contribuer à l’observatoire des ruptures de parcours et à l’apport de solutions (réunions concertées pluripro, etc) et retours d'expériences de terrain</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398687"/>
                  </a:ext>
                </a:extLst>
              </a:tr>
              <a:tr h="292215">
                <a:tc>
                  <a:txBody>
                    <a:bodyPr/>
                    <a:lstStyle/>
                    <a:p>
                      <a:pPr algn="l" fontAlgn="ctr">
                        <a:buNone/>
                      </a:pPr>
                      <a:r>
                        <a:rPr lang="fr-FR" sz="1000" b="1" i="0" u="none" strike="noStrike">
                          <a:solidFill>
                            <a:srgbClr val="000000"/>
                          </a:solidFill>
                          <a:effectLst/>
                          <a:latin typeface="Calibri" panose="020F0502020204030204" pitchFamily="34" charset="0"/>
                        </a:rPr>
                        <a:t>3/3/2025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1" u="none" strike="noStrike">
                          <a:solidFill>
                            <a:srgbClr val="1C4586"/>
                          </a:solidFill>
                          <a:effectLst/>
                          <a:latin typeface="Calibri" panose="020F0502020204030204" pitchFamily="34" charset="0"/>
                        </a:rPr>
                        <a:t> </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C8C8"/>
                    </a:solidFill>
                  </a:tcPr>
                </a:tc>
                <a:tc>
                  <a:txBody>
                    <a:bodyPr/>
                    <a:lstStyle/>
                    <a:p>
                      <a:pPr algn="l" fontAlgn="ctr">
                        <a:buNone/>
                      </a:pPr>
                      <a:r>
                        <a:rPr lang="fr-FR" sz="1000" b="0" i="1" u="none" strike="noStrike">
                          <a:solidFill>
                            <a:srgbClr val="000000"/>
                          </a:solidFill>
                          <a:effectLst/>
                          <a:latin typeface="Calibri" panose="020F0502020204030204" pitchFamily="34" charset="0"/>
                        </a:rPr>
                        <a:t> </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C8C8"/>
                    </a:solidFill>
                  </a:tcPr>
                </a:tc>
                <a:tc>
                  <a:txBody>
                    <a:bodyPr/>
                    <a:lstStyle/>
                    <a:p>
                      <a:pPr algn="l" fontAlgn="ctr">
                        <a:buNone/>
                      </a:pPr>
                      <a:r>
                        <a:rPr lang="fr-FR" sz="1000" b="0" i="0" u="none" strike="noStrike">
                          <a:solidFill>
                            <a:srgbClr val="1C4586"/>
                          </a:solidFill>
                          <a:effectLst/>
                          <a:latin typeface="Calibri" panose="020F0502020204030204" pitchFamily="34" charset="0"/>
                        </a:rPr>
                        <a:t>Suivi mémoire collectif</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FB4"/>
                    </a:solid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53579"/>
                  </a:ext>
                </a:extLst>
              </a:tr>
              <a:tr h="259746">
                <a:tc>
                  <a:txBody>
                    <a:bodyPr/>
                    <a:lstStyle/>
                    <a:p>
                      <a:pPr algn="l" fontAlgn="ctr">
                        <a:buNone/>
                      </a:pPr>
                      <a:r>
                        <a:rPr lang="fr-FR" sz="1000" b="1" i="0" u="none" strike="noStrike">
                          <a:solidFill>
                            <a:srgbClr val="000000"/>
                          </a:solidFill>
                          <a:effectLst/>
                          <a:latin typeface="Calibri" panose="020F0502020204030204" pitchFamily="34" charset="0"/>
                        </a:rPr>
                        <a:t>4/3/2025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Référentiel Parcours Complexes</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dirty="0">
                          <a:solidFill>
                            <a:srgbClr val="1C4586"/>
                          </a:solidFill>
                          <a:effectLst/>
                          <a:latin typeface="Calibri" panose="020F0502020204030204" pitchFamily="34" charset="0"/>
                        </a:rPr>
                        <a:t>Suivi mémoire individuel rajouté</a:t>
                      </a:r>
                      <a:endParaRPr lang="fr-FR" sz="1000" b="0" i="0" u="none" strike="noStrike" dirty="0">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FB4"/>
                    </a:solid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4241994"/>
                  </a:ext>
                </a:extLst>
              </a:tr>
              <a:tr h="507317">
                <a:tc>
                  <a:txBody>
                    <a:bodyPr/>
                    <a:lstStyle/>
                    <a:p>
                      <a:pPr algn="l" fontAlgn="ctr">
                        <a:buNone/>
                      </a:pPr>
                      <a:r>
                        <a:rPr lang="fr-FR" sz="1000" b="1" i="0" u="none" strike="noStrike">
                          <a:solidFill>
                            <a:srgbClr val="000000"/>
                          </a:solidFill>
                          <a:effectLst/>
                          <a:latin typeface="Calibri" panose="020F0502020204030204" pitchFamily="34" charset="0"/>
                        </a:rPr>
                        <a:t>17/3/2025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dirty="0">
                          <a:solidFill>
                            <a:srgbClr val="1C4586"/>
                          </a:solidFill>
                          <a:effectLst/>
                          <a:latin typeface="Calibri" panose="020F0502020204030204" pitchFamily="34" charset="0"/>
                        </a:rPr>
                        <a:t>Suivi mémoire individuel rajouté</a:t>
                      </a:r>
                      <a:endParaRPr lang="fr-FR" sz="1000" b="0" i="0" u="none" strike="noStrike" dirty="0">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FB4"/>
                    </a:solidFill>
                  </a:tcPr>
                </a:tc>
                <a:tc>
                  <a:txBody>
                    <a:bodyPr/>
                    <a:lstStyle/>
                    <a:p>
                      <a:pPr algn="l" fontAlgn="ctr">
                        <a:buNone/>
                      </a:pPr>
                      <a:r>
                        <a:rPr lang="fr-FR" sz="1000" b="0" i="0" u="none" strike="noStrike">
                          <a:solidFill>
                            <a:srgbClr val="000000"/>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dirty="0">
                          <a:solidFill>
                            <a:srgbClr val="1C4586"/>
                          </a:solidFill>
                          <a:effectLst/>
                          <a:latin typeface="Calibri" panose="020F0502020204030204" pitchFamily="34" charset="0"/>
                        </a:rPr>
                        <a:t>Méthodologie de projet DAC : construire un plan d’action défini et personnalisé pour affirmer sa posture en tant que Coordonnateur de parcours</a:t>
                      </a:r>
                      <a:endParaRPr lang="fr-FR" sz="1000" b="0" i="0" u="none" strike="noStrike" dirty="0">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6662086"/>
                  </a:ext>
                </a:extLst>
              </a:tr>
              <a:tr h="361210">
                <a:tc>
                  <a:txBody>
                    <a:bodyPr/>
                    <a:lstStyle/>
                    <a:p>
                      <a:pPr algn="l" fontAlgn="ctr">
                        <a:buNone/>
                      </a:pPr>
                      <a:r>
                        <a:rPr lang="fr-FR" sz="1000" b="1" i="0" u="none" strike="noStrike">
                          <a:solidFill>
                            <a:srgbClr val="000000"/>
                          </a:solidFill>
                          <a:effectLst/>
                          <a:latin typeface="Calibri" panose="020F0502020204030204" pitchFamily="34" charset="0"/>
                        </a:rPr>
                        <a:t>18/3/2025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L'évaluation</a:t>
                      </a:r>
                      <a:br>
                        <a:rPr lang="fr-FR" sz="1000" b="0" i="0" u="none" strike="noStrike">
                          <a:solidFill>
                            <a:srgbClr val="1C4586"/>
                          </a:solidFill>
                          <a:effectLst/>
                          <a:latin typeface="Calibri" panose="020F0502020204030204" pitchFamily="34" charset="0"/>
                        </a:rPr>
                      </a:br>
                      <a:r>
                        <a:rPr lang="fr-FR" sz="1000" b="0" i="0" u="none" strike="noStrike">
                          <a:solidFill>
                            <a:srgbClr val="1C4586"/>
                          </a:solidFill>
                          <a:effectLst/>
                          <a:latin typeface="Calibri" panose="020F0502020204030204" pitchFamily="34" charset="0"/>
                        </a:rPr>
                        <a:t>Indicateurs ANAP Service rendu</a:t>
                      </a:r>
                      <a:endParaRPr lang="fr-FR" sz="1000" b="0" i="0" u="none" strike="noStrike">
                        <a:solidFill>
                          <a:srgbClr val="000000"/>
                        </a:solidFill>
                        <a:effectLst/>
                        <a:latin typeface="Times New Roman" panose="02020603050405020304" pitchFamily="18"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Suivi mémoire collectif</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FB4"/>
                    </a:solid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272028"/>
                  </a:ext>
                </a:extLst>
              </a:tr>
              <a:tr h="395031">
                <a:tc>
                  <a:txBody>
                    <a:bodyPr/>
                    <a:lstStyle/>
                    <a:p>
                      <a:pPr algn="l" fontAlgn="ctr">
                        <a:buNone/>
                      </a:pPr>
                      <a:r>
                        <a:rPr lang="fr-FR" sz="1000" b="1" i="0" u="none" strike="noStrike">
                          <a:solidFill>
                            <a:srgbClr val="000000"/>
                          </a:solidFill>
                          <a:effectLst/>
                          <a:latin typeface="Calibri" panose="020F0502020204030204" pitchFamily="34" charset="0"/>
                        </a:rPr>
                        <a:t>19/3/2025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dirty="0">
                          <a:solidFill>
                            <a:srgbClr val="1C4586"/>
                          </a:solidFill>
                          <a:effectLst/>
                          <a:latin typeface="Calibri" panose="020F0502020204030204" pitchFamily="34" charset="0"/>
                        </a:rPr>
                        <a:t>Appréhender le management et les outils de la Qualité</a:t>
                      </a:r>
                      <a:br>
                        <a:rPr lang="fr-FR" sz="1000" b="0" i="0" u="none" strike="noStrike" dirty="0">
                          <a:solidFill>
                            <a:srgbClr val="1C4586"/>
                          </a:solidFill>
                          <a:effectLst/>
                          <a:latin typeface="Calibri" panose="020F0502020204030204" pitchFamily="34" charset="0"/>
                        </a:rPr>
                      </a:br>
                      <a:r>
                        <a:rPr lang="fr-FR" sz="1000" b="0" i="0" u="none" strike="noStrike" dirty="0">
                          <a:solidFill>
                            <a:srgbClr val="1C4586"/>
                          </a:solidFill>
                          <a:effectLst/>
                          <a:latin typeface="Calibri" panose="020F0502020204030204" pitchFamily="34" charset="0"/>
                        </a:rPr>
                        <a:t>Connaître le cadre réglementaire du partage d'information (outils e-parcours et notions de RGPD)</a:t>
                      </a:r>
                      <a:endParaRPr lang="fr-FR" sz="1000" b="0" i="0" u="none" strike="noStrike" dirty="0">
                        <a:solidFill>
                          <a:srgbClr val="000000"/>
                        </a:solidFill>
                        <a:effectLst/>
                        <a:latin typeface="Times New Roman" panose="02020603050405020304" pitchFamily="18"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S'approprier le management de projet : avoir des</a:t>
                      </a:r>
                      <a:br>
                        <a:rPr lang="fr-FR" sz="1000" b="0" i="0" u="none" strike="noStrike">
                          <a:solidFill>
                            <a:srgbClr val="1C4586"/>
                          </a:solidFill>
                          <a:effectLst/>
                          <a:latin typeface="Calibri" panose="020F0502020204030204" pitchFamily="34" charset="0"/>
                        </a:rPr>
                      </a:br>
                      <a:r>
                        <a:rPr lang="fr-FR" sz="1000" b="0" i="0" u="none" strike="noStrike">
                          <a:solidFill>
                            <a:srgbClr val="1C4586"/>
                          </a:solidFill>
                          <a:effectLst/>
                          <a:latin typeface="Calibri" panose="020F0502020204030204" pitchFamily="34" charset="0"/>
                        </a:rPr>
                        <a:t>notions de plannification, élaborer un plan d’action</a:t>
                      </a:r>
                      <a:endParaRPr lang="fr-FR" sz="1000" b="0" i="0" u="none" strike="noStrike">
                        <a:solidFill>
                          <a:srgbClr val="000000"/>
                        </a:solidFill>
                        <a:effectLst/>
                        <a:latin typeface="Times New Roman" panose="02020603050405020304" pitchFamily="18"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6988977"/>
                  </a:ext>
                </a:extLst>
              </a:tr>
              <a:tr h="330094">
                <a:tc>
                  <a:txBody>
                    <a:bodyPr/>
                    <a:lstStyle/>
                    <a:p>
                      <a:pPr algn="l" fontAlgn="ctr">
                        <a:buNone/>
                      </a:pPr>
                      <a:r>
                        <a:rPr lang="fr-FR" sz="1000" b="1" i="0" u="none" strike="noStrike">
                          <a:solidFill>
                            <a:srgbClr val="000000"/>
                          </a:solidFill>
                          <a:effectLst/>
                          <a:latin typeface="Calibri" panose="020F0502020204030204" pitchFamily="34" charset="0"/>
                        </a:rPr>
                        <a:t>12/5/2025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Cours Ethique</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dirty="0">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Cas pratiques</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711100"/>
                  </a:ext>
                </a:extLst>
              </a:tr>
              <a:tr h="254335">
                <a:tc>
                  <a:txBody>
                    <a:bodyPr/>
                    <a:lstStyle/>
                    <a:p>
                      <a:pPr algn="l" fontAlgn="ctr">
                        <a:buNone/>
                      </a:pPr>
                      <a:r>
                        <a:rPr lang="fr-FR" sz="1000" b="1" i="0" u="none" strike="noStrike">
                          <a:solidFill>
                            <a:srgbClr val="000000"/>
                          </a:solidFill>
                          <a:effectLst/>
                          <a:latin typeface="Calibri" panose="020F0502020204030204" pitchFamily="34" charset="0"/>
                        </a:rPr>
                        <a:t>13/5/2025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Métodologie de mémoire(3H)</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FB4"/>
                    </a:solid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Préparation à la soutenance (2H)</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FB4"/>
                    </a:solid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UBO$</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823861"/>
                  </a:ext>
                </a:extLst>
              </a:tr>
              <a:tr h="254335">
                <a:tc>
                  <a:txBody>
                    <a:bodyPr/>
                    <a:lstStyle/>
                    <a:p>
                      <a:pPr algn="l" fontAlgn="ctr">
                        <a:buNone/>
                      </a:pPr>
                      <a:r>
                        <a:rPr lang="fr-FR" sz="1000" b="1" i="0" u="none" strike="noStrike">
                          <a:solidFill>
                            <a:srgbClr val="000000"/>
                          </a:solidFill>
                          <a:effectLst/>
                          <a:latin typeface="Calibri" panose="020F0502020204030204" pitchFamily="34" charset="0"/>
                        </a:rPr>
                        <a:t>14/5/2025</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5ED"/>
                    </a:solidFill>
                  </a:tcPr>
                </a:tc>
                <a:tc>
                  <a:txBody>
                    <a:bodyPr/>
                    <a:lstStyle/>
                    <a:p>
                      <a:pPr algn="l" fontAlgn="ctr">
                        <a:buNone/>
                      </a:pPr>
                      <a:r>
                        <a:rPr lang="fr-FR" sz="1000" b="0" i="0" u="none" strike="noStrike">
                          <a:solidFill>
                            <a:srgbClr val="1C4586"/>
                          </a:solidFill>
                          <a:effectLst/>
                          <a:latin typeface="Calibri" panose="020F0502020204030204" pitchFamily="34" charset="0"/>
                        </a:rPr>
                        <a:t>Techniques de communication</a:t>
                      </a:r>
                      <a:endParaRPr lang="fr-FR" sz="1000" b="0" i="0" u="none" strike="noStrike">
                        <a:solidFill>
                          <a:srgbClr val="000000"/>
                        </a:solidFill>
                        <a:effectLst/>
                        <a:latin typeface="Calibri" panose="020F0502020204030204" pitchFamily="34" charset="0"/>
                      </a:endParaRP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1C4586"/>
                          </a:solidFill>
                          <a:effectLst/>
                          <a:latin typeface="Calibri" panose="020F0502020204030204" pitchFamily="34" charset="0"/>
                        </a:rPr>
                        <a:t>Intervenants FACS</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FR" sz="1000" b="0" i="0" u="none" strike="noStrike">
                          <a:solidFill>
                            <a:srgbClr val="000000"/>
                          </a:solidFill>
                          <a:effectLst/>
                          <a:latin typeface="Times New Roman" panose="02020603050405020304" pitchFamily="18" charset="0"/>
                        </a:rPr>
                        <a:t> </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C8C8"/>
                    </a:solidFill>
                  </a:tcPr>
                </a:tc>
                <a:tc>
                  <a:txBody>
                    <a:bodyPr/>
                    <a:lstStyle/>
                    <a:p>
                      <a:pPr algn="l" fontAlgn="ctr">
                        <a:buNone/>
                      </a:pPr>
                      <a:r>
                        <a:rPr lang="fr-FR" sz="1000" b="0" i="0" u="none" strike="noStrike">
                          <a:solidFill>
                            <a:srgbClr val="000000"/>
                          </a:solidFill>
                          <a:effectLst/>
                          <a:latin typeface="Times New Roman" panose="02020603050405020304" pitchFamily="18" charset="0"/>
                        </a:rPr>
                        <a:t> </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5266231"/>
                  </a:ext>
                </a:extLst>
              </a:tr>
              <a:tr h="0">
                <a:tc>
                  <a:txBody>
                    <a:bodyPr/>
                    <a:lstStyle/>
                    <a:p>
                      <a:pPr algn="l" fontAlgn="t">
                        <a:buNone/>
                      </a:pPr>
                      <a:r>
                        <a:rPr lang="fr-FR" sz="1000" b="0" i="0" u="none" strike="noStrike">
                          <a:solidFill>
                            <a:srgbClr val="FFFFFF"/>
                          </a:solidFill>
                          <a:effectLst/>
                          <a:latin typeface="Calibri" panose="020F0502020204030204" pitchFamily="34" charset="0"/>
                        </a:rPr>
                        <a:t>13/6/2025</a:t>
                      </a:r>
                    </a:p>
                  </a:txBody>
                  <a:tcPr marL="4727" marR="4727" marT="47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F50"/>
                    </a:solidFill>
                  </a:tcPr>
                </a:tc>
                <a:tc>
                  <a:txBody>
                    <a:bodyPr/>
                    <a:lstStyle/>
                    <a:p>
                      <a:pPr algn="l" fontAlgn="t">
                        <a:buNone/>
                      </a:pPr>
                      <a:r>
                        <a:rPr lang="fr-FR" sz="1000" b="0" i="0" u="none" strike="noStrike">
                          <a:solidFill>
                            <a:srgbClr val="FFFFFF"/>
                          </a:solidFill>
                          <a:effectLst/>
                          <a:latin typeface="Calibri" panose="020F0502020204030204" pitchFamily="34" charset="0"/>
                        </a:rPr>
                        <a:t>Soutenance</a:t>
                      </a:r>
                      <a:endParaRPr lang="fr-FR" sz="1000" b="0" i="0" u="none" strike="noStrike">
                        <a:solidFill>
                          <a:srgbClr val="000000"/>
                        </a:solidFill>
                        <a:effectLst/>
                        <a:latin typeface="Calibri" panose="020F0502020204030204" pitchFamily="34" charset="0"/>
                      </a:endParaRPr>
                    </a:p>
                  </a:txBody>
                  <a:tcPr marL="4727" marR="4727" marT="47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F50"/>
                    </a:solidFill>
                  </a:tcPr>
                </a:tc>
                <a:tc>
                  <a:txBody>
                    <a:bodyPr/>
                    <a:lstStyle/>
                    <a:p>
                      <a:pPr algn="l" fontAlgn="ctr">
                        <a:buNone/>
                      </a:pPr>
                      <a:r>
                        <a:rPr lang="fr-FR" sz="1000" b="0" i="0" u="none" strike="noStrike">
                          <a:solidFill>
                            <a:srgbClr val="000000"/>
                          </a:solidFill>
                          <a:effectLst/>
                          <a:latin typeface="Times New Roman" panose="02020603050405020304" pitchFamily="18" charset="0"/>
                        </a:rPr>
                        <a:t> </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F50"/>
                    </a:solidFill>
                  </a:tcPr>
                </a:tc>
                <a:tc>
                  <a:txBody>
                    <a:bodyPr/>
                    <a:lstStyle/>
                    <a:p>
                      <a:pPr algn="l" fontAlgn="t">
                        <a:buNone/>
                      </a:pPr>
                      <a:r>
                        <a:rPr lang="fr-FR" sz="1000" b="0" i="0" u="none" strike="noStrike">
                          <a:solidFill>
                            <a:srgbClr val="FFFFFF"/>
                          </a:solidFill>
                          <a:effectLst/>
                          <a:latin typeface="Calibri" panose="020F0502020204030204" pitchFamily="34" charset="0"/>
                        </a:rPr>
                        <a:t>Soutenance</a:t>
                      </a:r>
                      <a:endParaRPr lang="fr-FR" sz="1000" b="0" i="0" u="none" strike="noStrike">
                        <a:solidFill>
                          <a:srgbClr val="000000"/>
                        </a:solidFill>
                        <a:effectLst/>
                        <a:latin typeface="Calibri" panose="020F0502020204030204" pitchFamily="34" charset="0"/>
                      </a:endParaRPr>
                    </a:p>
                  </a:txBody>
                  <a:tcPr marL="4727" marR="4727" marT="47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F50"/>
                    </a:solidFill>
                  </a:tcPr>
                </a:tc>
                <a:tc>
                  <a:txBody>
                    <a:bodyPr/>
                    <a:lstStyle/>
                    <a:p>
                      <a:pPr algn="l" fontAlgn="ctr">
                        <a:buNone/>
                      </a:pPr>
                      <a:r>
                        <a:rPr lang="fr-FR" sz="1000" b="0" i="0" u="none" strike="noStrike" dirty="0">
                          <a:solidFill>
                            <a:srgbClr val="000000"/>
                          </a:solidFill>
                          <a:effectLst/>
                          <a:latin typeface="Times New Roman" panose="02020603050405020304" pitchFamily="18" charset="0"/>
                        </a:rPr>
                        <a:t> </a:t>
                      </a:r>
                    </a:p>
                  </a:txBody>
                  <a:tcPr marL="4727" marR="4727" marT="4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F50"/>
                    </a:solidFill>
                  </a:tcPr>
                </a:tc>
                <a:extLst>
                  <a:ext uri="{0D108BD9-81ED-4DB2-BD59-A6C34878D82A}">
                    <a16:rowId xmlns:a16="http://schemas.microsoft.com/office/drawing/2014/main" val="4088246867"/>
                  </a:ext>
                </a:extLst>
              </a:tr>
            </a:tbl>
          </a:graphicData>
        </a:graphic>
      </p:graphicFrame>
      <p:sp>
        <p:nvSpPr>
          <p:cNvPr id="3" name="ZoneTexte 2">
            <a:extLst>
              <a:ext uri="{FF2B5EF4-FFF2-40B4-BE49-F238E27FC236}">
                <a16:creationId xmlns:a16="http://schemas.microsoft.com/office/drawing/2014/main" id="{5459A6AD-B4B3-ACA3-EBCE-237533D67EE0}"/>
              </a:ext>
            </a:extLst>
          </p:cNvPr>
          <p:cNvSpPr txBox="1"/>
          <p:nvPr/>
        </p:nvSpPr>
        <p:spPr>
          <a:xfrm>
            <a:off x="10426390" y="2014895"/>
            <a:ext cx="1652061" cy="1769284"/>
          </a:xfrm>
          <a:prstGeom prst="roundRect">
            <a:avLst/>
          </a:prstGeom>
          <a:ln w="38100">
            <a:solidFill>
              <a:srgbClr val="FFCC66"/>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90000"/>
              </a:lnSpc>
              <a:spcBef>
                <a:spcPts val="1000"/>
              </a:spcBef>
            </a:pPr>
            <a:r>
              <a:rPr lang="fr-FR" sz="2000" dirty="0">
                <a:latin typeface="Nunito Sans" pitchFamily="2" charset="0"/>
              </a:rPr>
              <a:t>+ 2 semaines de stage</a:t>
            </a:r>
          </a:p>
          <a:p>
            <a:pPr algn="ctr">
              <a:lnSpc>
                <a:spcPct val="90000"/>
              </a:lnSpc>
              <a:spcBef>
                <a:spcPts val="1000"/>
              </a:spcBef>
            </a:pPr>
            <a:r>
              <a:rPr lang="fr-FR" sz="2000" dirty="0">
                <a:latin typeface="Nunito Sans" pitchFamily="2" charset="0"/>
              </a:rPr>
              <a:t>(en ou hors Bretagne) </a:t>
            </a:r>
          </a:p>
        </p:txBody>
      </p:sp>
    </p:spTree>
    <p:extLst>
      <p:ext uri="{BB962C8B-B14F-4D97-AF65-F5344CB8AC3E}">
        <p14:creationId xmlns:p14="http://schemas.microsoft.com/office/powerpoint/2010/main" val="292461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59AB9-BDE3-1975-7747-2ED31471CA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C81FDA-3297-14AE-A51B-2BD689152CE4}"/>
              </a:ext>
            </a:extLst>
          </p:cNvPr>
          <p:cNvSpPr>
            <a:spLocks noGrp="1"/>
          </p:cNvSpPr>
          <p:nvPr>
            <p:ph type="title"/>
          </p:nvPr>
        </p:nvSpPr>
        <p:spPr>
          <a:xfrm>
            <a:off x="838200" y="-221148"/>
            <a:ext cx="10515600" cy="1325563"/>
          </a:xfrm>
        </p:spPr>
        <p:txBody>
          <a:bodyPr>
            <a:normAutofit/>
          </a:bodyPr>
          <a:lstStyle/>
          <a:p>
            <a:r>
              <a:rPr lang="fr-FR" sz="3600" dirty="0"/>
              <a:t>Bilan – Première année</a:t>
            </a:r>
          </a:p>
        </p:txBody>
      </p:sp>
      <p:sp>
        <p:nvSpPr>
          <p:cNvPr id="8" name="Espace réservé du texte 3">
            <a:extLst>
              <a:ext uri="{FF2B5EF4-FFF2-40B4-BE49-F238E27FC236}">
                <a16:creationId xmlns:a16="http://schemas.microsoft.com/office/drawing/2014/main" id="{2F32F572-6F0E-973E-5B44-0BA71ED53A8F}"/>
              </a:ext>
            </a:extLst>
          </p:cNvPr>
          <p:cNvSpPr>
            <a:spLocks noGrp="1"/>
          </p:cNvSpPr>
          <p:nvPr>
            <p:ph type="body" sz="quarter" idx="12"/>
          </p:nvPr>
        </p:nvSpPr>
        <p:spPr>
          <a:xfrm>
            <a:off x="3383873" y="6182605"/>
            <a:ext cx="5150539" cy="554037"/>
          </a:xfrm>
        </p:spPr>
        <p:txBody>
          <a:bodyPr/>
          <a:lstStyle/>
          <a:p>
            <a:r>
              <a:rPr lang="fr-FR" dirty="0">
                <a:latin typeface="Aptos" panose="020B0004020202020204" pitchFamily="34" charset="0"/>
              </a:rPr>
              <a:t>Atelier : Formation « Référent de parcours complexes »</a:t>
            </a:r>
            <a:endParaRPr lang="fr-FR" dirty="0"/>
          </a:p>
        </p:txBody>
      </p:sp>
      <p:pic>
        <p:nvPicPr>
          <p:cNvPr id="4" name="Image 3" descr="Une image contenant texte, Police, logo, Graphique&#10;&#10;Le contenu généré par l’IA peut être incorrect.">
            <a:extLst>
              <a:ext uri="{FF2B5EF4-FFF2-40B4-BE49-F238E27FC236}">
                <a16:creationId xmlns:a16="http://schemas.microsoft.com/office/drawing/2014/main" id="{E3F728CC-12B7-0998-3633-C0733C5F8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081" y="6160571"/>
            <a:ext cx="1061719" cy="625733"/>
          </a:xfrm>
          <a:prstGeom prst="rect">
            <a:avLst/>
          </a:prstGeom>
        </p:spPr>
      </p:pic>
      <p:pic>
        <p:nvPicPr>
          <p:cNvPr id="11" name="Image 10">
            <a:extLst>
              <a:ext uri="{FF2B5EF4-FFF2-40B4-BE49-F238E27FC236}">
                <a16:creationId xmlns:a16="http://schemas.microsoft.com/office/drawing/2014/main" id="{322258C3-2C3A-6D22-C029-478B91E040E8}"/>
              </a:ext>
            </a:extLst>
          </p:cNvPr>
          <p:cNvPicPr>
            <a:picLocks noChangeAspect="1"/>
          </p:cNvPicPr>
          <p:nvPr/>
        </p:nvPicPr>
        <p:blipFill>
          <a:blip r:embed="rId3"/>
          <a:srcRect l="49674" r="3320" b="50703"/>
          <a:stretch>
            <a:fillRect/>
          </a:stretch>
        </p:blipFill>
        <p:spPr>
          <a:xfrm>
            <a:off x="366789" y="3789968"/>
            <a:ext cx="4068190" cy="1814930"/>
          </a:xfrm>
          <a:prstGeom prst="rect">
            <a:avLst/>
          </a:prstGeom>
        </p:spPr>
      </p:pic>
      <p:pic>
        <p:nvPicPr>
          <p:cNvPr id="12" name="Image 11">
            <a:extLst>
              <a:ext uri="{FF2B5EF4-FFF2-40B4-BE49-F238E27FC236}">
                <a16:creationId xmlns:a16="http://schemas.microsoft.com/office/drawing/2014/main" id="{97830BAD-08C4-36C7-379C-CD34A680B161}"/>
              </a:ext>
            </a:extLst>
          </p:cNvPr>
          <p:cNvPicPr>
            <a:picLocks noChangeAspect="1"/>
          </p:cNvPicPr>
          <p:nvPr/>
        </p:nvPicPr>
        <p:blipFill>
          <a:blip r:embed="rId3"/>
          <a:srcRect l="1797" r="51198" b="50703"/>
          <a:stretch>
            <a:fillRect/>
          </a:stretch>
        </p:blipFill>
        <p:spPr>
          <a:xfrm>
            <a:off x="457200" y="1718115"/>
            <a:ext cx="4068190" cy="1814930"/>
          </a:xfrm>
          <a:prstGeom prst="rect">
            <a:avLst/>
          </a:prstGeom>
        </p:spPr>
      </p:pic>
      <p:sp>
        <p:nvSpPr>
          <p:cNvPr id="13" name="ZoneTexte 12">
            <a:extLst>
              <a:ext uri="{FF2B5EF4-FFF2-40B4-BE49-F238E27FC236}">
                <a16:creationId xmlns:a16="http://schemas.microsoft.com/office/drawing/2014/main" id="{EEB0D82E-C907-4059-34E0-2722EBE378E6}"/>
              </a:ext>
            </a:extLst>
          </p:cNvPr>
          <p:cNvSpPr txBox="1"/>
          <p:nvPr/>
        </p:nvSpPr>
        <p:spPr>
          <a:xfrm>
            <a:off x="4907278" y="2342999"/>
            <a:ext cx="2088943" cy="543127"/>
          </a:xfrm>
          <a:prstGeom prst="roundRect">
            <a:avLst/>
          </a:prstGeom>
          <a:ln w="38100">
            <a:solidFill>
              <a:srgbClr val="FFCC66"/>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90000"/>
              </a:lnSpc>
              <a:spcBef>
                <a:spcPts val="1000"/>
              </a:spcBef>
            </a:pPr>
            <a:r>
              <a:rPr lang="fr-FR" sz="2800" dirty="0">
                <a:latin typeface="Nunito Sans" pitchFamily="2" charset="0"/>
              </a:rPr>
              <a:t>14 inscrits</a:t>
            </a:r>
          </a:p>
        </p:txBody>
      </p:sp>
      <p:sp>
        <p:nvSpPr>
          <p:cNvPr id="15" name="ZoneTexte 14">
            <a:extLst>
              <a:ext uri="{FF2B5EF4-FFF2-40B4-BE49-F238E27FC236}">
                <a16:creationId xmlns:a16="http://schemas.microsoft.com/office/drawing/2014/main" id="{510C716C-95C7-FB43-B21F-44A4703393ED}"/>
              </a:ext>
            </a:extLst>
          </p:cNvPr>
          <p:cNvSpPr txBox="1"/>
          <p:nvPr/>
        </p:nvSpPr>
        <p:spPr>
          <a:xfrm>
            <a:off x="7520349" y="2152024"/>
            <a:ext cx="4112847" cy="925076"/>
          </a:xfrm>
          <a:prstGeom prst="roundRect">
            <a:avLst/>
          </a:prstGeom>
          <a:ln w="38100">
            <a:solidFill>
              <a:srgbClr val="FFCC66"/>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90000"/>
              </a:lnSpc>
              <a:spcBef>
                <a:spcPts val="1000"/>
              </a:spcBef>
            </a:pPr>
            <a:r>
              <a:rPr lang="fr-FR" sz="2800" dirty="0">
                <a:latin typeface="Nunito Sans" pitchFamily="2" charset="0"/>
              </a:rPr>
              <a:t>11 reçus</a:t>
            </a:r>
          </a:p>
          <a:p>
            <a:pPr algn="ctr">
              <a:lnSpc>
                <a:spcPct val="90000"/>
              </a:lnSpc>
              <a:spcBef>
                <a:spcPts val="1000"/>
              </a:spcBef>
            </a:pPr>
            <a:r>
              <a:rPr lang="fr-FR" sz="1400" dirty="0">
                <a:latin typeface="Nunito Sans" pitchFamily="2" charset="0"/>
              </a:rPr>
              <a:t>(dont 1 candidat ne s’est pas présenté)</a:t>
            </a:r>
          </a:p>
        </p:txBody>
      </p:sp>
      <p:sp>
        <p:nvSpPr>
          <p:cNvPr id="18" name="ZoneTexte 17">
            <a:extLst>
              <a:ext uri="{FF2B5EF4-FFF2-40B4-BE49-F238E27FC236}">
                <a16:creationId xmlns:a16="http://schemas.microsoft.com/office/drawing/2014/main" id="{E4341B75-6ACE-D2BE-98D3-864DD2C835C8}"/>
              </a:ext>
            </a:extLst>
          </p:cNvPr>
          <p:cNvSpPr txBox="1"/>
          <p:nvPr/>
        </p:nvSpPr>
        <p:spPr>
          <a:xfrm>
            <a:off x="4907278" y="4109275"/>
            <a:ext cx="2088943" cy="543127"/>
          </a:xfrm>
          <a:prstGeom prst="roundRect">
            <a:avLst/>
          </a:prstGeom>
          <a:ln w="38100">
            <a:solidFill>
              <a:srgbClr val="EAA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90000"/>
              </a:lnSpc>
              <a:spcBef>
                <a:spcPts val="1000"/>
              </a:spcBef>
            </a:pPr>
            <a:r>
              <a:rPr lang="fr-FR" sz="2800" dirty="0">
                <a:latin typeface="Nunito Sans" pitchFamily="2" charset="0"/>
              </a:rPr>
              <a:t>9 inscrits</a:t>
            </a:r>
          </a:p>
        </p:txBody>
      </p:sp>
      <p:sp>
        <p:nvSpPr>
          <p:cNvPr id="19" name="ZoneTexte 18">
            <a:extLst>
              <a:ext uri="{FF2B5EF4-FFF2-40B4-BE49-F238E27FC236}">
                <a16:creationId xmlns:a16="http://schemas.microsoft.com/office/drawing/2014/main" id="{CFE39AB4-2001-B363-D297-B2C169978157}"/>
              </a:ext>
            </a:extLst>
          </p:cNvPr>
          <p:cNvSpPr txBox="1"/>
          <p:nvPr/>
        </p:nvSpPr>
        <p:spPr>
          <a:xfrm>
            <a:off x="7520351" y="4109275"/>
            <a:ext cx="4112847" cy="543127"/>
          </a:xfrm>
          <a:prstGeom prst="roundRect">
            <a:avLst/>
          </a:prstGeom>
          <a:ln w="38100">
            <a:solidFill>
              <a:srgbClr val="EAA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90000"/>
              </a:lnSpc>
              <a:spcBef>
                <a:spcPts val="1000"/>
              </a:spcBef>
            </a:pPr>
            <a:r>
              <a:rPr lang="fr-FR" sz="2800" dirty="0">
                <a:latin typeface="Nunito Sans" pitchFamily="2" charset="0"/>
              </a:rPr>
              <a:t>8 reçus</a:t>
            </a:r>
          </a:p>
        </p:txBody>
      </p:sp>
      <p:sp>
        <p:nvSpPr>
          <p:cNvPr id="20" name="ZoneTexte 19">
            <a:extLst>
              <a:ext uri="{FF2B5EF4-FFF2-40B4-BE49-F238E27FC236}">
                <a16:creationId xmlns:a16="http://schemas.microsoft.com/office/drawing/2014/main" id="{CDAE00F8-03DB-181C-A9B2-285A591166E2}"/>
              </a:ext>
            </a:extLst>
          </p:cNvPr>
          <p:cNvSpPr txBox="1"/>
          <p:nvPr/>
        </p:nvSpPr>
        <p:spPr>
          <a:xfrm>
            <a:off x="5951749" y="4904424"/>
            <a:ext cx="5884650" cy="741196"/>
          </a:xfrm>
          <a:prstGeom prst="roundRect">
            <a:avLst/>
          </a:prstGeom>
          <a:ln w="38100">
            <a:solidFill>
              <a:srgbClr val="EAA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82563" indent="-182563">
              <a:lnSpc>
                <a:spcPct val="90000"/>
              </a:lnSpc>
              <a:spcBef>
                <a:spcPts val="1000"/>
              </a:spcBef>
              <a:buFont typeface="Arial" panose="020B0604020202020204" pitchFamily="34" charset="0"/>
              <a:buChar char="•"/>
            </a:pPr>
            <a:r>
              <a:rPr lang="fr-FR" sz="1600" dirty="0">
                <a:latin typeface="Nunito Sans" pitchFamily="2" charset="0"/>
              </a:rPr>
              <a:t>8 coordinatrices de parcours complexe DAC</a:t>
            </a:r>
          </a:p>
          <a:p>
            <a:pPr marL="182563" indent="-182563">
              <a:lnSpc>
                <a:spcPct val="90000"/>
              </a:lnSpc>
              <a:spcBef>
                <a:spcPts val="1000"/>
              </a:spcBef>
              <a:buFont typeface="Arial" panose="020B0604020202020204" pitchFamily="34" charset="0"/>
              <a:buChar char="•"/>
            </a:pPr>
            <a:r>
              <a:rPr lang="fr-FR" sz="1600" dirty="0">
                <a:latin typeface="Nunito Sans" pitchFamily="2" charset="0"/>
              </a:rPr>
              <a:t>1 IDE de la POP CHU de Brest</a:t>
            </a:r>
          </a:p>
        </p:txBody>
      </p:sp>
      <p:sp>
        <p:nvSpPr>
          <p:cNvPr id="21" name="Flèche : angle droit 20">
            <a:extLst>
              <a:ext uri="{FF2B5EF4-FFF2-40B4-BE49-F238E27FC236}">
                <a16:creationId xmlns:a16="http://schemas.microsoft.com/office/drawing/2014/main" id="{124FF6BD-84E5-31E7-1AC9-B5FF4F09C058}"/>
              </a:ext>
            </a:extLst>
          </p:cNvPr>
          <p:cNvSpPr/>
          <p:nvPr/>
        </p:nvSpPr>
        <p:spPr>
          <a:xfrm rot="5400000">
            <a:off x="5147575" y="4867633"/>
            <a:ext cx="599440" cy="589280"/>
          </a:xfrm>
          <a:prstGeom prst="bentUpArrow">
            <a:avLst/>
          </a:prstGeom>
          <a:solidFill>
            <a:srgbClr val="FFCC66"/>
          </a:solidFill>
          <a:ln>
            <a:solidFill>
              <a:srgbClr val="EAA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5D33F68B-9B53-E560-2AAE-C58702CD3A15}"/>
              </a:ext>
            </a:extLst>
          </p:cNvPr>
          <p:cNvPicPr>
            <a:picLocks noChangeAspect="1"/>
          </p:cNvPicPr>
          <p:nvPr/>
        </p:nvPicPr>
        <p:blipFill>
          <a:blip r:embed="rId4"/>
          <a:srcRect t="24677"/>
          <a:stretch>
            <a:fillRect/>
          </a:stretch>
        </p:blipFill>
        <p:spPr>
          <a:xfrm>
            <a:off x="7351825" y="3602"/>
            <a:ext cx="4001975" cy="1916237"/>
          </a:xfrm>
          <a:prstGeom prst="rect">
            <a:avLst/>
          </a:prstGeom>
        </p:spPr>
      </p:pic>
      <p:sp>
        <p:nvSpPr>
          <p:cNvPr id="25" name="ZoneTexte 24">
            <a:extLst>
              <a:ext uri="{FF2B5EF4-FFF2-40B4-BE49-F238E27FC236}">
                <a16:creationId xmlns:a16="http://schemas.microsoft.com/office/drawing/2014/main" id="{455D51FB-0054-2794-4D73-DDA6F27AB9FF}"/>
              </a:ext>
            </a:extLst>
          </p:cNvPr>
          <p:cNvSpPr txBox="1"/>
          <p:nvPr/>
        </p:nvSpPr>
        <p:spPr>
          <a:xfrm>
            <a:off x="3256812" y="721665"/>
            <a:ext cx="6096000" cy="348557"/>
          </a:xfrm>
          <a:prstGeom prst="rect">
            <a:avLst/>
          </a:prstGeom>
          <a:noFill/>
        </p:spPr>
        <p:txBody>
          <a:bodyPr wrap="square">
            <a:spAutoFit/>
          </a:bodyPr>
          <a:lstStyle/>
          <a:p>
            <a:pPr algn="ctr">
              <a:lnSpc>
                <a:spcPct val="90000"/>
              </a:lnSpc>
              <a:spcBef>
                <a:spcPts val="1000"/>
              </a:spcBef>
            </a:pPr>
            <a:r>
              <a:rPr lang="fr-FR" sz="1800" dirty="0">
                <a:latin typeface="Nunito Sans" pitchFamily="2" charset="0"/>
              </a:rPr>
              <a:t>INSCRIPTION : </a:t>
            </a:r>
          </a:p>
        </p:txBody>
      </p:sp>
    </p:spTree>
    <p:extLst>
      <p:ext uri="{BB962C8B-B14F-4D97-AF65-F5344CB8AC3E}">
        <p14:creationId xmlns:p14="http://schemas.microsoft.com/office/powerpoint/2010/main" val="1756174289"/>
      </p:ext>
    </p:extLst>
  </p:cSld>
  <p:clrMapOvr>
    <a:masterClrMapping/>
  </p:clrMapOvr>
</p:sld>
</file>

<file path=ppt/theme/theme1.xml><?xml version="1.0" encoding="utf-8"?>
<a:theme xmlns:a="http://schemas.openxmlformats.org/drawingml/2006/main" name="Thème Office">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04132C248B6E4A8C332BA1EC46968E" ma:contentTypeVersion="3" ma:contentTypeDescription="Crée un document." ma:contentTypeScope="" ma:versionID="33469e08b83c3b66dd498ff14b3a1b4f">
  <xsd:schema xmlns:xsd="http://www.w3.org/2001/XMLSchema" xmlns:xs="http://www.w3.org/2001/XMLSchema" xmlns:p="http://schemas.microsoft.com/office/2006/metadata/properties" xmlns:ns2="838cff32-cd61-412e-ba53-83ae46ddff0c" targetNamespace="http://schemas.microsoft.com/office/2006/metadata/properties" ma:root="true" ma:fieldsID="32ab768e70c73057cd8a2ec60dfd913b" ns2:_="">
    <xsd:import namespace="838cff32-cd61-412e-ba53-83ae46ddff0c"/>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8cff32-cd61-412e-ba53-83ae46ddf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16911C-BA7A-48E6-A06F-9F56EA53407A}">
  <ds:schemaRefs>
    <ds:schemaRef ds:uri="http://schemas.microsoft.com/sharepoint/v3/contenttype/forms"/>
  </ds:schemaRefs>
</ds:datastoreItem>
</file>

<file path=customXml/itemProps2.xml><?xml version="1.0" encoding="utf-8"?>
<ds:datastoreItem xmlns:ds="http://schemas.openxmlformats.org/officeDocument/2006/customXml" ds:itemID="{9AEDC9D2-B9EC-4165-9E72-E9B30D434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8cff32-cd61-412e-ba53-83ae46ddff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402A4-FB75-444C-9504-DDA1EC986F9F}">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838cff32-cd61-412e-ba53-83ae46ddff0c"/>
    <ds:schemaRef ds:uri="http://purl.org/dc/term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a0e564cc-64d3-4ac8-a545-a9fc1437ab8d}" enabled="0" method="" siteId="{a0e564cc-64d3-4ac8-a545-a9fc1437ab8d}" removed="1"/>
</clbl:labelList>
</file>

<file path=docProps/app.xml><?xml version="1.0" encoding="utf-8"?>
<Properties xmlns="http://schemas.openxmlformats.org/officeDocument/2006/extended-properties" xmlns:vt="http://schemas.openxmlformats.org/officeDocument/2006/docPropsVTypes">
  <Template/>
  <TotalTime>0</TotalTime>
  <Words>2269</Words>
  <Application>Microsoft Office PowerPoint</Application>
  <PresentationFormat>Grand écran</PresentationFormat>
  <Paragraphs>275</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Aptos</vt:lpstr>
      <vt:lpstr>Arial</vt:lpstr>
      <vt:lpstr>Calibri</vt:lpstr>
      <vt:lpstr>Calibri Light</vt:lpstr>
      <vt:lpstr>Nunito Sans</vt:lpstr>
      <vt:lpstr>Times New Roman</vt:lpstr>
      <vt:lpstr>Thème Office</vt:lpstr>
      <vt:lpstr>Atelier : </vt:lpstr>
      <vt:lpstr>Présentation</vt:lpstr>
      <vt:lpstr>Contexte de création de la formation</vt:lpstr>
      <vt:lpstr>Genèse et partenariat universitaire</vt:lpstr>
      <vt:lpstr>Les contenus</vt:lpstr>
      <vt:lpstr>Les contenus</vt:lpstr>
      <vt:lpstr>Les contenus - ITES</vt:lpstr>
      <vt:lpstr>Les contenus - UBO</vt:lpstr>
      <vt:lpstr>Bilan – Première année</vt:lpstr>
      <vt:lpstr>Bilan – Première année – Stagiaires </vt:lpstr>
      <vt:lpstr>Bilan – Première année – Stagiaires </vt:lpstr>
      <vt:lpstr>Impacts et retours – Première année – UBO/ITES/FACS</vt:lpstr>
      <vt:lpstr>Des mémoires de recherches</vt:lpstr>
      <vt:lpstr>FOCUS SUR 2 SUJETS DE MEMOIRE</vt:lpstr>
      <vt:lpstr>FOCUS SUR 2 SUJETS DE MEMOIRE</vt:lpstr>
      <vt:lpstr>SUITE DONNEE A LA PARTICIPATION AU DU ET A LA REDACTION DES MEMOIRES A APPUI SANTE NORD FINISTERE</vt:lpstr>
      <vt:lpstr>Evolutions et perspectives</vt:lpstr>
      <vt:lpstr>Pour aller plus loin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CONRAD Jean-François</dc:creator>
  <cp:lastModifiedBy>Mathieu Cailleau - FACS Bretagne</cp:lastModifiedBy>
  <cp:revision>67</cp:revision>
  <dcterms:created xsi:type="dcterms:W3CDTF">2022-05-19T08:30:13Z</dcterms:created>
  <dcterms:modified xsi:type="dcterms:W3CDTF">2025-08-29T06:49:11Z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0x0101006A04132C248B6E4A8C332BA1EC46968E</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Order">
    <vt:r8>10400</vt:r8>
  </property>
</Properties>
</file>